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25" r:id="rId2"/>
    <p:sldId id="257" r:id="rId3"/>
    <p:sldId id="258" r:id="rId4"/>
    <p:sldId id="318" r:id="rId5"/>
    <p:sldId id="319" r:id="rId6"/>
    <p:sldId id="261" r:id="rId7"/>
    <p:sldId id="262" r:id="rId8"/>
    <p:sldId id="263" r:id="rId9"/>
    <p:sldId id="264" r:id="rId10"/>
    <p:sldId id="266" r:id="rId11"/>
    <p:sldId id="268" r:id="rId12"/>
    <p:sldId id="320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7" r:id="rId30"/>
    <p:sldId id="295" r:id="rId31"/>
    <p:sldId id="296" r:id="rId32"/>
    <p:sldId id="297" r:id="rId33"/>
    <p:sldId id="299" r:id="rId34"/>
    <p:sldId id="300" r:id="rId35"/>
    <p:sldId id="301" r:id="rId36"/>
    <p:sldId id="302" r:id="rId37"/>
    <p:sldId id="303" r:id="rId38"/>
    <p:sldId id="304" r:id="rId39"/>
    <p:sldId id="305" r:id="rId40"/>
    <p:sldId id="306" r:id="rId41"/>
    <p:sldId id="307" r:id="rId42"/>
    <p:sldId id="322" r:id="rId43"/>
    <p:sldId id="326" r:id="rId44"/>
  </p:sldIdLst>
  <p:sldSz cx="10693400" cy="75692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0" d="100"/>
          <a:sy n="60" d="100"/>
        </p:scale>
        <p:origin x="131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56DD26-32A4-2A43-990A-6F7E5E73786E}" type="datetimeFigureOut">
              <a:rPr lang="en-US" smtClean="0"/>
              <a:t>6/28/2023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AF604-6CBA-6F4A-A6F6-26E48A4D0EE4}" type="slidenum">
              <a:rPr lang="en-US" smtClean="0"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rmattiva.it/ricerca/semplice;jsessionid=5CD2F0D8A3CF896DB2433B9BD57EBC7F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4.jpeg"/><Relationship Id="rId7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hyperlink" Target="PIN_1_2023_ValutazioneProgetto_FV.pdf" TargetMode="External"/><Relationship Id="rId5" Type="http://schemas.openxmlformats.org/officeDocument/2006/relationships/image" Target="../media/image31.jpeg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0.png"/><Relationship Id="rId4" Type="http://schemas.openxmlformats.org/officeDocument/2006/relationships/image" Target="../media/image5.jpeg"/><Relationship Id="rId9" Type="http://schemas.openxmlformats.org/officeDocument/2006/relationships/hyperlink" Target="http://www.vigilfuoco.it/sitiVVF/ascoliPiceno" TargetMode="Externa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igilfuoco.it/informazioni/uffici_territorio/GestioneSiti/downloadFile.asp?s=85&amp;f=11686" TargetMode="External"/><Relationship Id="rId3" Type="http://schemas.openxmlformats.org/officeDocument/2006/relationships/image" Target="../media/image4.jpeg"/><Relationship Id="rId7" Type="http://schemas.openxmlformats.org/officeDocument/2006/relationships/hyperlink" Target="http://www.vigilfuoco.it/informazioni/uffici_territorio/GestioneSiti/downloadFile.asp?s=85&amp;f=27220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igilfuoco.it/informazioni/uffici_territorio/GestioneSiti/downloadFile.asp?s=85&amp;f=27220" TargetMode="External"/><Relationship Id="rId3" Type="http://schemas.openxmlformats.org/officeDocument/2006/relationships/image" Target="../media/image4.jpeg"/><Relationship Id="rId7" Type="http://schemas.openxmlformats.org/officeDocument/2006/relationships/hyperlink" Target="PIN_2.1-2018Asseverazione.pdf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hyperlink" Target="PIN_2_2023_SCIA_FV.pdf" TargetMode="External"/><Relationship Id="rId5" Type="http://schemas.openxmlformats.org/officeDocument/2006/relationships/image" Target="../media/image37.jpeg"/><Relationship Id="rId4" Type="http://schemas.openxmlformats.org/officeDocument/2006/relationships/image" Target="../media/image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9.jpeg"/><Relationship Id="rId4" Type="http://schemas.openxmlformats.org/officeDocument/2006/relationships/image" Target="../media/image5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jpeg"/><Relationship Id="rId4" Type="http://schemas.openxmlformats.org/officeDocument/2006/relationships/image" Target="../media/image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41.jpeg"/><Relationship Id="rId4" Type="http://schemas.openxmlformats.org/officeDocument/2006/relationships/image" Target="../media/image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hyperlink" Target="http://www.vigilfuoco.it/informazioni/uffici_territorio/GestioneSiti/downloadFile.asp?s=85&amp;f=27220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eg"/><Relationship Id="rId4" Type="http://schemas.openxmlformats.org/officeDocument/2006/relationships/image" Target="../media/image5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PIN_3.1-2014AsseverazionePerRinnovo.pdf" TargetMode="External"/><Relationship Id="rId3" Type="http://schemas.openxmlformats.org/officeDocument/2006/relationships/image" Target="../media/image4.jpeg"/><Relationship Id="rId7" Type="http://schemas.openxmlformats.org/officeDocument/2006/relationships/hyperlink" Target="PIN_3_2023%20Rinnovo_FV.pdf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45.jpeg"/><Relationship Id="rId4" Type="http://schemas.openxmlformats.org/officeDocument/2006/relationships/image" Target="../media/image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6.jpeg"/><Relationship Id="rId4" Type="http://schemas.openxmlformats.org/officeDocument/2006/relationships/image" Target="../media/image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7.jpeg"/><Relationship Id="rId4" Type="http://schemas.openxmlformats.org/officeDocument/2006/relationships/image" Target="../media/image5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hyperlink" Target="http://www.vigilfuoco.it/informazioni/uffici_territorio/GestioneSiti/downloadFile.asp?s=85&amp;f=27220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hyperlink" Target="http://www.vigilfuoco.it/informazioni/uffici_territorio/GestioneSiti/downloadFile.asp?s=85&amp;f=11702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hyperlink" Target="PIN_4_2023_Deroga.pdf" TargetMode="External"/><Relationship Id="rId5" Type="http://schemas.openxmlformats.org/officeDocument/2006/relationships/hyperlink" Target="http://www.vigilfuoco.it/informazioni/uffici_territorio/GestioneSiti/downloadFile.asp?s=85&amp;f=27218" TargetMode="External"/><Relationship Id="rId4" Type="http://schemas.openxmlformats.org/officeDocument/2006/relationships/image" Target="../media/image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igilfuoco.it/informazioni/uffici_territorio/GestioneSiti/downloadFile.asp?s=85&amp;f=27206" TargetMode="External"/><Relationship Id="rId3" Type="http://schemas.openxmlformats.org/officeDocument/2006/relationships/image" Target="../media/image4.jpeg"/><Relationship Id="rId7" Type="http://schemas.openxmlformats.org/officeDocument/2006/relationships/hyperlink" Target="http://www.vigilfuoco.it/informazioni/uffici_territorio/GestioneSiti/downloadFile.asp?s=85&amp;f=27220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jpeg"/><Relationship Id="rId5" Type="http://schemas.openxmlformats.org/officeDocument/2006/relationships/image" Target="../media/image49.jpeg"/><Relationship Id="rId10" Type="http://schemas.openxmlformats.org/officeDocument/2006/relationships/hyperlink" Target="http://www.vigilfuoco.it/informazioni/uffici_territorio/GestioneSiti/downloadFile.asp?s=85&amp;f=11702" TargetMode="External"/><Relationship Id="rId4" Type="http://schemas.openxmlformats.org/officeDocument/2006/relationships/image" Target="../media/image5.jpeg"/><Relationship Id="rId9" Type="http://schemas.openxmlformats.org/officeDocument/2006/relationships/hyperlink" Target="PIN_5_2023%20RichiestaNOF.pdf" TargetMode="Externa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igilfuoco.it/informazioni/uffici_territorio/GestioneSiti/downloadFile.asp?s=85&amp;f=27212" TargetMode="External"/><Relationship Id="rId3" Type="http://schemas.openxmlformats.org/officeDocument/2006/relationships/image" Target="../media/image4.jpeg"/><Relationship Id="rId7" Type="http://schemas.openxmlformats.org/officeDocument/2006/relationships/hyperlink" Target="http://www.vigilfuoco.it/informazioni/uffici_territorio/GestioneSiti/downloadFile.asp?s=85&amp;f=27220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5" Type="http://schemas.openxmlformats.org/officeDocument/2006/relationships/image" Target="../media/image33.jpeg"/><Relationship Id="rId4" Type="http://schemas.openxmlformats.org/officeDocument/2006/relationships/image" Target="../media/image5.jpeg"/><Relationship Id="rId9" Type="http://schemas.openxmlformats.org/officeDocument/2006/relationships/hyperlink" Target="PIN_6_2018RichiestaVerificaCorsoDOpera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vigilfuoco.it/informazioni/uffici_territorio/GestioneSiti/downloadFile.asp?s=85&amp;f=11448" TargetMode="External"/><Relationship Id="rId4" Type="http://schemas.openxmlformats.org/officeDocument/2006/relationships/image" Target="../media/image5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vigilfuoco.it/informazioni/uffici_territorio/GestioneSiti/downloadFile.asp?s=85&amp;f=27220" TargetMode="External"/><Relationship Id="rId5" Type="http://schemas.openxmlformats.org/officeDocument/2006/relationships/hyperlink" Target="http://www.vigilfuoco.it/informazioni/uffici_territorio/GestioneSiti/downloadFile.asp?s=85&amp;f=11448" TargetMode="External"/><Relationship Id="rId4" Type="http://schemas.openxmlformats.org/officeDocument/2006/relationships/image" Target="../media/image5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normattiva.it/ricerca/semplice;jsessionid=5CD2F0D8A3CF896DB2433B9BD57EBC7F" TargetMode="External"/><Relationship Id="rId4" Type="http://schemas.openxmlformats.org/officeDocument/2006/relationships/image" Target="../media/image5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rmattiva.it/ricerca/semplice;jsessionid=5CD2F0D8A3CF896DB2433B9BD57EBC7F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9229" y="5423701"/>
            <a:ext cx="1483933" cy="1411410"/>
          </a:xfrm>
          <a:prstGeom prst="rect">
            <a:avLst/>
          </a:prstGeom>
        </p:spPr>
      </p:pic>
      <p:sp>
        <p:nvSpPr>
          <p:cNvPr id="8" name="Freeform 1"/>
          <p:cNvSpPr/>
          <p:nvPr/>
        </p:nvSpPr>
        <p:spPr>
          <a:xfrm>
            <a:off x="1822450" y="0"/>
            <a:ext cx="8866378" cy="323850"/>
          </a:xfrm>
          <a:custGeom>
            <a:avLst/>
            <a:gdLst>
              <a:gd name="connsiteX0" fmla="*/ 0 w 8866378"/>
              <a:gd name="connsiteY0" fmla="*/ 323850 h 323850"/>
              <a:gd name="connsiteX1" fmla="*/ 8866378 w 8866378"/>
              <a:gd name="connsiteY1" fmla="*/ 323850 h 323850"/>
              <a:gd name="connsiteX2" fmla="*/ 8866378 w 8866378"/>
              <a:gd name="connsiteY2" fmla="*/ 0 h 323850"/>
              <a:gd name="connsiteX3" fmla="*/ 0 w 8866378"/>
              <a:gd name="connsiteY3" fmla="*/ 0 h 323850"/>
              <a:gd name="connsiteX4" fmla="*/ 0 w 8866378"/>
              <a:gd name="connsiteY4" fmla="*/ 32385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6378" h="323850">
                <a:moveTo>
                  <a:pt x="0" y="323850"/>
                </a:moveTo>
                <a:lnTo>
                  <a:pt x="8866378" y="323850"/>
                </a:lnTo>
                <a:lnTo>
                  <a:pt x="8866378" y="0"/>
                </a:lnTo>
                <a:lnTo>
                  <a:pt x="0" y="0"/>
                </a:lnTo>
                <a:lnTo>
                  <a:pt x="0" y="323850"/>
                </a:lnTo>
                <a:close/>
              </a:path>
            </a:pathLst>
          </a:custGeom>
          <a:solidFill>
            <a:srgbClr val="B2B2B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2"/>
          <p:cNvSpPr/>
          <p:nvPr/>
        </p:nvSpPr>
        <p:spPr>
          <a:xfrm>
            <a:off x="-6350" y="-6350"/>
            <a:ext cx="1720850" cy="323850"/>
          </a:xfrm>
          <a:custGeom>
            <a:avLst/>
            <a:gdLst>
              <a:gd name="connsiteX0" fmla="*/ 865987 w 1720850"/>
              <a:gd name="connsiteY0" fmla="*/ 330200 h 323850"/>
              <a:gd name="connsiteX1" fmla="*/ 1725676 w 1720850"/>
              <a:gd name="connsiteY1" fmla="*/ 330200 h 323850"/>
              <a:gd name="connsiteX2" fmla="*/ 1725676 w 1720850"/>
              <a:gd name="connsiteY2" fmla="*/ 6350 h 323850"/>
              <a:gd name="connsiteX3" fmla="*/ 6350 w 1720850"/>
              <a:gd name="connsiteY3" fmla="*/ 6350 h 323850"/>
              <a:gd name="connsiteX4" fmla="*/ 6350 w 1720850"/>
              <a:gd name="connsiteY4" fmla="*/ 330200 h 323850"/>
              <a:gd name="connsiteX5" fmla="*/ 865987 w 1720850"/>
              <a:gd name="connsiteY5" fmla="*/ 330200 h 323850"/>
              <a:gd name="connsiteX6" fmla="*/ 865987 w 1720850"/>
              <a:gd name="connsiteY6" fmla="*/ 33020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0850" h="323850">
                <a:moveTo>
                  <a:pt x="865987" y="330200"/>
                </a:moveTo>
                <a:lnTo>
                  <a:pt x="1725676" y="330200"/>
                </a:lnTo>
                <a:lnTo>
                  <a:pt x="1725676" y="6350"/>
                </a:lnTo>
                <a:lnTo>
                  <a:pt x="6350" y="6350"/>
                </a:lnTo>
                <a:lnTo>
                  <a:pt x="6350" y="330200"/>
                </a:lnTo>
                <a:lnTo>
                  <a:pt x="865987" y="330200"/>
                </a:lnTo>
                <a:lnTo>
                  <a:pt x="865987" y="330200"/>
                </a:lnTo>
                <a:close/>
              </a:path>
            </a:pathLst>
          </a:custGeom>
          <a:solidFill>
            <a:srgbClr val="C4000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7464425"/>
            <a:ext cx="10688828" cy="104139"/>
          </a:xfrm>
          <a:custGeom>
            <a:avLst/>
            <a:gdLst>
              <a:gd name="connsiteX0" fmla="*/ 0 w 10688828"/>
              <a:gd name="connsiteY0" fmla="*/ 104139 h 104139"/>
              <a:gd name="connsiteX1" fmla="*/ 10688828 w 10688828"/>
              <a:gd name="connsiteY1" fmla="*/ 104139 h 104139"/>
              <a:gd name="connsiteX2" fmla="*/ 10688828 w 10688828"/>
              <a:gd name="connsiteY2" fmla="*/ 0 h 104139"/>
              <a:gd name="connsiteX3" fmla="*/ 0 w 10688828"/>
              <a:gd name="connsiteY3" fmla="*/ 0 h 104139"/>
              <a:gd name="connsiteX4" fmla="*/ 0 w 10688828"/>
              <a:gd name="connsiteY4" fmla="*/ 104139 h 104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8828" h="104139">
                <a:moveTo>
                  <a:pt x="0" y="104139"/>
                </a:moveTo>
                <a:lnTo>
                  <a:pt x="10688828" y="104139"/>
                </a:lnTo>
                <a:lnTo>
                  <a:pt x="10688828" y="0"/>
                </a:lnTo>
                <a:lnTo>
                  <a:pt x="0" y="0"/>
                </a:lnTo>
                <a:lnTo>
                  <a:pt x="0" y="104139"/>
                </a:lnTo>
                <a:close/>
              </a:path>
            </a:pathLst>
          </a:custGeom>
          <a:solidFill>
            <a:srgbClr val="C4000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4572" y="2032993"/>
            <a:ext cx="10688828" cy="2774982"/>
          </a:xfrm>
          <a:custGeom>
            <a:avLst/>
            <a:gdLst>
              <a:gd name="connsiteX0" fmla="*/ 0 w 10688828"/>
              <a:gd name="connsiteY0" fmla="*/ 1801749 h 1801749"/>
              <a:gd name="connsiteX1" fmla="*/ 10688828 w 10688828"/>
              <a:gd name="connsiteY1" fmla="*/ 1801749 h 1801749"/>
              <a:gd name="connsiteX2" fmla="*/ 10688828 w 10688828"/>
              <a:gd name="connsiteY2" fmla="*/ 0 h 1801749"/>
              <a:gd name="connsiteX3" fmla="*/ 0 w 10688828"/>
              <a:gd name="connsiteY3" fmla="*/ 0 h 1801749"/>
              <a:gd name="connsiteX4" fmla="*/ 0 w 10688828"/>
              <a:gd name="connsiteY4" fmla="*/ 1801749 h 180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8828" h="1801749">
                <a:moveTo>
                  <a:pt x="0" y="1801749"/>
                </a:moveTo>
                <a:lnTo>
                  <a:pt x="10688828" y="1801749"/>
                </a:lnTo>
                <a:lnTo>
                  <a:pt x="10688828" y="0"/>
                </a:lnTo>
                <a:lnTo>
                  <a:pt x="0" y="0"/>
                </a:lnTo>
                <a:lnTo>
                  <a:pt x="0" y="1801749"/>
                </a:lnTo>
                <a:close/>
              </a:path>
            </a:pathLst>
          </a:custGeom>
          <a:solidFill>
            <a:srgbClr val="FE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229452" y="86959"/>
            <a:ext cx="9523778" cy="51614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09727">
              <a:lnSpc>
                <a:spcPct val="100000"/>
              </a:lnSpc>
            </a:pPr>
            <a:r>
              <a:rPr lang="en-US" altLang="zh-CN" sz="1400" spc="-5" dirty="0">
                <a:solidFill>
                  <a:srgbClr val="FEFEFE"/>
                </a:solidFill>
                <a:latin typeface="Arial"/>
                <a:ea typeface="Arial"/>
              </a:rPr>
              <a:t>29</a:t>
            </a:r>
            <a:r>
              <a:rPr lang="en-US" altLang="zh-CN" sz="1400" dirty="0">
                <a:solidFill>
                  <a:srgbClr val="FEFEFE"/>
                </a:solidFill>
                <a:latin typeface="Arial"/>
                <a:ea typeface="Arial"/>
              </a:rPr>
              <a:t>/06/2023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 hangingPunct="0">
              <a:lnSpc>
                <a:spcPct val="94166"/>
              </a:lnSpc>
            </a:pPr>
            <a:r>
              <a:rPr lang="it-IT" altLang="zh-CN" b="1" dirty="0">
                <a:solidFill>
                  <a:srgbClr val="191919"/>
                </a:solidFill>
                <a:latin typeface="Arial"/>
                <a:ea typeface="Arial"/>
              </a:rPr>
              <a:t>Ing. Andrea Tomba</a:t>
            </a:r>
            <a:br>
              <a:rPr lang="it-IT" dirty="0"/>
            </a:b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Vicedirigente</a:t>
            </a:r>
          </a:p>
          <a:p>
            <a:pPr hangingPunct="0">
              <a:lnSpc>
                <a:spcPct val="95833"/>
              </a:lnSpc>
            </a:pP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Comando</a:t>
            </a:r>
            <a:r>
              <a:rPr lang="it-IT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Vigili</a:t>
            </a:r>
            <a:r>
              <a:rPr lang="it-IT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del</a:t>
            </a:r>
            <a:r>
              <a:rPr lang="it-IT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Fuoco,</a:t>
            </a:r>
            <a:r>
              <a:rPr lang="it-IT" altLang="zh-CN" spc="-179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Verona</a:t>
            </a:r>
            <a:r>
              <a:rPr lang="it-IT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br>
              <a:rPr lang="it-IT" dirty="0"/>
            </a:br>
            <a:r>
              <a:rPr lang="it-IT" spc="-5" dirty="0">
                <a:solidFill>
                  <a:srgbClr val="0000FE"/>
                </a:solidFill>
                <a:latin typeface="Arial"/>
              </a:rPr>
              <a:t>andrea.tomba@vigilfuoco.it          </a:t>
            </a:r>
            <a:endParaRPr lang="it-IT" altLang="zh-CN" dirty="0">
              <a:solidFill>
                <a:srgbClr val="0000FE"/>
              </a:solidFill>
              <a:latin typeface="Arial"/>
              <a:ea typeface="Arial"/>
              <a:hlinkClick r:id="" action="ppaction://noaction"/>
            </a:endParaRPr>
          </a:p>
          <a:p>
            <a:pPr>
              <a:lnSpc>
                <a:spcPts val="1000"/>
              </a:lnSpc>
            </a:pPr>
            <a:endParaRPr lang="en-US" dirty="0"/>
          </a:p>
          <a:p>
            <a:pPr marL="0" indent="388315">
              <a:lnSpc>
                <a:spcPct val="100000"/>
              </a:lnSpc>
            </a:pPr>
            <a:endParaRPr lang="en-US" altLang="zh-CN" sz="3600" b="1" dirty="0">
              <a:solidFill>
                <a:srgbClr val="000000"/>
              </a:solidFill>
              <a:latin typeface="Arial"/>
              <a:ea typeface="Arial"/>
            </a:endParaRPr>
          </a:p>
          <a:p>
            <a:pPr algn="ctr"/>
            <a:r>
              <a:rPr lang="it-IT" sz="3200" u="sng" dirty="0">
                <a:hlinkClick r:id="rId3" tooltip="Legislazione statale [il collegamento apre una nuova finestra]"/>
              </a:rPr>
              <a:t>D.P.R. 151/2011</a:t>
            </a:r>
            <a:r>
              <a:rPr lang="it-IT" sz="3200" dirty="0"/>
              <a:t> </a:t>
            </a:r>
          </a:p>
          <a:p>
            <a:pPr algn="ctr"/>
            <a:r>
              <a:rPr lang="it-IT" sz="3200" dirty="0"/>
              <a:t>“ Regolamento in materia di Prevenzione Incendi “ </a:t>
            </a:r>
          </a:p>
          <a:p>
            <a:pPr algn="just"/>
            <a:endParaRPr lang="it-IT" sz="3200" dirty="0"/>
          </a:p>
          <a:p>
            <a:pPr algn="ctr"/>
            <a:r>
              <a:rPr lang="it-IT" sz="3200" u="sng" dirty="0">
                <a:hlinkClick r:id="rId3" tooltip="Legislazione statale [il collegamento apre una nuova finestra]"/>
              </a:rPr>
              <a:t>D.M. 07 AGOSTO 2012</a:t>
            </a:r>
            <a:endParaRPr lang="it-IT" sz="3200" u="sng" dirty="0"/>
          </a:p>
          <a:p>
            <a:pPr algn="ctr"/>
            <a:r>
              <a:rPr lang="it-IT" sz="3200" dirty="0"/>
              <a:t>“ Documentazione e certificazioni “ </a:t>
            </a:r>
          </a:p>
          <a:p>
            <a:pPr algn="ctr"/>
            <a:endParaRPr lang="it-IT" sz="3200" u="sng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C19519BA-8B35-4FF0-8011-E193C9165B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32" y="5399459"/>
            <a:ext cx="2743708" cy="1564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0198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Freeform 106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8" name="Picture 10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108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0" name="Picture 1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111" name="Picture 1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pic>
        <p:nvPicPr>
          <p:cNvPr id="112" name="Picture 1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660" y="1973580"/>
            <a:ext cx="198120" cy="1242060"/>
          </a:xfrm>
          <a:prstGeom prst="rect">
            <a:avLst/>
          </a:prstGeom>
        </p:spPr>
      </p:pic>
      <p:pic>
        <p:nvPicPr>
          <p:cNvPr id="113" name="Picture 1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660" y="5669280"/>
            <a:ext cx="198120" cy="274320"/>
          </a:xfrm>
          <a:prstGeom prst="rect">
            <a:avLst/>
          </a:prstGeom>
        </p:spPr>
      </p:pic>
      <p:pic>
        <p:nvPicPr>
          <p:cNvPr id="114" name="Picture 1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26780" y="5212080"/>
            <a:ext cx="1813560" cy="1257300"/>
          </a:xfrm>
          <a:prstGeom prst="rect">
            <a:avLst/>
          </a:prstGeom>
        </p:spPr>
      </p:pic>
      <p:pic>
        <p:nvPicPr>
          <p:cNvPr id="115" name="Picture 1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50580" y="3611879"/>
            <a:ext cx="1851660" cy="1242060"/>
          </a:xfrm>
          <a:prstGeom prst="rect">
            <a:avLst/>
          </a:prstGeom>
        </p:spPr>
      </p:pic>
      <p:pic>
        <p:nvPicPr>
          <p:cNvPr id="116" name="Picture 1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26780" y="1935480"/>
            <a:ext cx="1828800" cy="1257300"/>
          </a:xfrm>
          <a:prstGeom prst="rect">
            <a:avLst/>
          </a:prstGeom>
        </p:spPr>
      </p:pic>
      <p:sp>
        <p:nvSpPr>
          <p:cNvPr id="3" name="TextBox 116"/>
          <p:cNvSpPr txBox="1"/>
          <p:nvPr/>
        </p:nvSpPr>
        <p:spPr>
          <a:xfrm>
            <a:off x="1038856" y="411639"/>
            <a:ext cx="8219567" cy="6027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333144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435"/>
              </a:lnSpc>
            </a:pPr>
            <a:endParaRPr lang="en-US" dirty="0"/>
          </a:p>
          <a:p>
            <a:pPr marL="0" indent="709574">
              <a:lnSpc>
                <a:spcPct val="100000"/>
              </a:lnSpc>
            </a:pPr>
            <a:r>
              <a:rPr lang="en-US" altLang="zh-CN" sz="2000" b="1" i="1" dirty="0">
                <a:solidFill>
                  <a:srgbClr val="000000"/>
                </a:solidFill>
                <a:latin typeface="Arial"/>
                <a:ea typeface="Arial"/>
              </a:rPr>
              <a:t>SUDDIVISIONE</a:t>
            </a:r>
            <a:r>
              <a:rPr lang="en-US" altLang="zh-CN" sz="2000" b="1" i="1" spc="-5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altLang="zh-CN" sz="2000" b="1" i="1" dirty="0">
                <a:solidFill>
                  <a:srgbClr val="000000"/>
                </a:solidFill>
                <a:latin typeface="Arial"/>
                <a:ea typeface="Arial"/>
              </a:rPr>
              <a:t>DELLE</a:t>
            </a:r>
            <a:r>
              <a:rPr lang="en-US" altLang="zh-CN" sz="2000" b="1" i="1" spc="-5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altLang="zh-CN" sz="2000" b="1" i="1" dirty="0">
                <a:solidFill>
                  <a:srgbClr val="000000"/>
                </a:solidFill>
                <a:latin typeface="Arial"/>
                <a:ea typeface="Arial"/>
              </a:rPr>
              <a:t>ATTIVITÀ</a:t>
            </a:r>
            <a:r>
              <a:rPr lang="en-US" altLang="zh-CN" sz="2000" b="1" i="1" spc="-5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altLang="zh-CN" sz="2000" b="1" i="1" dirty="0">
                <a:solidFill>
                  <a:srgbClr val="000000"/>
                </a:solidFill>
                <a:latin typeface="Arial"/>
                <a:ea typeface="Arial"/>
              </a:rPr>
              <a:t>SOGGETTE</a:t>
            </a:r>
            <a:r>
              <a:rPr lang="en-US" altLang="zh-CN" sz="2000" b="1" i="1" spc="-5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altLang="zh-CN" sz="2000" b="1" i="1" dirty="0">
                <a:solidFill>
                  <a:srgbClr val="000000"/>
                </a:solidFill>
                <a:latin typeface="Arial"/>
                <a:ea typeface="Arial"/>
              </a:rPr>
              <a:t>IN</a:t>
            </a:r>
            <a:r>
              <a:rPr lang="en-US" altLang="zh-CN" sz="2000" b="1" i="1" spc="-5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altLang="zh-CN" sz="2000" b="1" i="1" dirty="0">
                <a:solidFill>
                  <a:srgbClr val="BF0000"/>
                </a:solidFill>
                <a:latin typeface="Arial"/>
                <a:ea typeface="Arial"/>
              </a:rPr>
              <a:t>3</a:t>
            </a:r>
            <a:r>
              <a:rPr lang="en-US" altLang="zh-CN" sz="2000" b="1" i="1" spc="-60" dirty="0">
                <a:solidFill>
                  <a:srgbClr val="BF0000"/>
                </a:solidFill>
                <a:latin typeface="Arial"/>
                <a:cs typeface="Arial"/>
              </a:rPr>
              <a:t> </a:t>
            </a:r>
            <a:r>
              <a:rPr lang="en-US" altLang="zh-CN" sz="2000" b="1" i="1" dirty="0">
                <a:solidFill>
                  <a:srgbClr val="BF0000"/>
                </a:solidFill>
                <a:latin typeface="Arial"/>
                <a:ea typeface="Arial"/>
              </a:rPr>
              <a:t>CATEGORIE</a:t>
            </a:r>
          </a:p>
          <a:p>
            <a:pPr marL="0" indent="1247546">
              <a:lnSpc>
                <a:spcPct val="100000"/>
              </a:lnSpc>
            </a:pPr>
            <a:r>
              <a:rPr lang="en-US" altLang="zh-CN" sz="2000" i="1" dirty="0">
                <a:solidFill>
                  <a:srgbClr val="000000"/>
                </a:solidFill>
                <a:latin typeface="Arial"/>
                <a:ea typeface="Arial"/>
              </a:rPr>
              <a:t>con</a:t>
            </a:r>
            <a:r>
              <a:rPr lang="en-US" altLang="zh-CN" sz="2000" i="1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Arial"/>
                <a:ea typeface="Arial"/>
              </a:rPr>
              <a:t>una</a:t>
            </a:r>
            <a:r>
              <a:rPr lang="en-US" altLang="zh-CN" sz="2000" i="1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altLang="zh-CN" sz="2000" b="1" i="1" dirty="0">
                <a:solidFill>
                  <a:srgbClr val="BF0000"/>
                </a:solidFill>
                <a:latin typeface="Arial"/>
                <a:ea typeface="Arial"/>
              </a:rPr>
              <a:t>differenziazione</a:t>
            </a:r>
            <a:r>
              <a:rPr lang="en-US" altLang="zh-CN" sz="2000" b="1" i="1" dirty="0">
                <a:solidFill>
                  <a:srgbClr val="BF0000"/>
                </a:solidFill>
                <a:latin typeface="Arial"/>
                <a:cs typeface="Arial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Arial"/>
                <a:ea typeface="Arial"/>
              </a:rPr>
              <a:t>degli</a:t>
            </a:r>
            <a:r>
              <a:rPr lang="en-US" altLang="zh-CN" sz="2000" i="1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Arial"/>
                <a:ea typeface="Arial"/>
              </a:rPr>
              <a:t>adempimenti</a:t>
            </a:r>
            <a:r>
              <a:rPr lang="en-US" altLang="zh-CN" sz="2000" i="1" spc="-44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Arial"/>
                <a:ea typeface="Arial"/>
              </a:rPr>
              <a:t>procedurali: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875"/>
              </a:lnSpc>
            </a:pPr>
            <a:endParaRPr lang="en-US" dirty="0"/>
          </a:p>
          <a:p>
            <a:pPr marL="0" hangingPunct="0">
              <a:lnSpc>
                <a:spcPct val="95833"/>
              </a:lnSpc>
            </a:pP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Categoria</a:t>
            </a:r>
            <a:r>
              <a:rPr lang="en-US" altLang="zh-CN" sz="2600" b="1" i="1" spc="-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A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:</a:t>
            </a:r>
            <a:r>
              <a:rPr lang="en-US" altLang="zh-CN" sz="2600" b="1" i="1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attività</a:t>
            </a:r>
            <a:r>
              <a:rPr lang="en-US" altLang="zh-CN" sz="2600" i="1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dotate</a:t>
            </a:r>
            <a:r>
              <a:rPr lang="en-US" altLang="zh-CN" sz="2600" b="1" i="1" spc="-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di</a:t>
            </a:r>
            <a:r>
              <a:rPr lang="en-US" altLang="zh-CN" sz="2600" b="1" i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'regola</a:t>
            </a:r>
            <a:r>
              <a:rPr lang="en-US" altLang="zh-CN" sz="2600" b="1" i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tecnica'</a:t>
            </a:r>
            <a:r>
              <a:rPr lang="en-US" altLang="zh-CN" sz="2600" b="1" i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i="1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 err="1">
                <a:solidFill>
                  <a:srgbClr val="000000"/>
                </a:solidFill>
                <a:latin typeface="Calibri"/>
                <a:ea typeface="Calibri"/>
              </a:rPr>
              <a:t>contraddistinte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da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un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limitato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livello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di</a:t>
            </a:r>
            <a:r>
              <a:rPr lang="en-US" altLang="zh-CN" sz="2600" b="1" i="1" spc="-16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complessità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  <a:p>
            <a:pPr>
              <a:lnSpc>
                <a:spcPts val="1339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600" b="1" i="1" dirty="0" err="1">
                <a:solidFill>
                  <a:srgbClr val="BF0000"/>
                </a:solidFill>
                <a:latin typeface="Calibri"/>
                <a:ea typeface="Calibri"/>
              </a:rPr>
              <a:t>Categoria</a:t>
            </a:r>
            <a:r>
              <a:rPr lang="en-US" altLang="zh-CN" sz="2600" b="1" i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B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: </a:t>
            </a:r>
            <a:r>
              <a:rPr lang="en-US" altLang="zh-CN" sz="2600" i="1" spc="50" dirty="0" err="1">
                <a:solidFill>
                  <a:srgbClr val="000000"/>
                </a:solidFill>
                <a:latin typeface="Calibri"/>
                <a:ea typeface="Calibri"/>
              </a:rPr>
              <a:t>attività</a:t>
            </a:r>
            <a:r>
              <a:rPr lang="en-US" altLang="zh-CN" sz="2600" i="1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64" dirty="0">
                <a:solidFill>
                  <a:srgbClr val="000000"/>
                </a:solidFill>
                <a:latin typeface="Calibri"/>
                <a:ea typeface="Calibri"/>
              </a:rPr>
              <a:t>presenti</a:t>
            </a:r>
            <a:r>
              <a:rPr lang="en-US" altLang="zh-CN" sz="2600" i="1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55" dirty="0">
                <a:solidFill>
                  <a:srgbClr val="000000"/>
                </a:solidFill>
                <a:latin typeface="Calibri"/>
                <a:ea typeface="Calibri"/>
              </a:rPr>
              <a:t>in</a:t>
            </a:r>
            <a:r>
              <a:rPr lang="en-US" altLang="zh-CN" sz="2600" i="1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85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i="1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60" dirty="0">
                <a:solidFill>
                  <a:srgbClr val="000000"/>
                </a:solidFill>
                <a:latin typeface="Calibri"/>
                <a:ea typeface="Calibri"/>
              </a:rPr>
              <a:t>(dotate</a:t>
            </a:r>
            <a:r>
              <a:rPr lang="en-US" altLang="zh-CN" sz="2600" i="1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64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i="1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60" dirty="0">
                <a:solidFill>
                  <a:srgbClr val="000000"/>
                </a:solidFill>
                <a:latin typeface="Calibri"/>
                <a:ea typeface="Calibri"/>
              </a:rPr>
              <a:t>'regola</a:t>
            </a:r>
            <a:r>
              <a:rPr lang="en-US" altLang="zh-CN" sz="2600" i="1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50" dirty="0">
                <a:solidFill>
                  <a:srgbClr val="000000"/>
                </a:solidFill>
                <a:latin typeface="Calibri"/>
                <a:ea typeface="Calibri"/>
              </a:rPr>
              <a:t>tecnica'),</a:t>
            </a:r>
            <a:r>
              <a:rPr lang="en-US" altLang="zh-CN" sz="2600" i="1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89" dirty="0" err="1">
                <a:solidFill>
                  <a:srgbClr val="000000"/>
                </a:solidFill>
                <a:latin typeface="Calibri"/>
                <a:ea typeface="Calibri"/>
              </a:rPr>
              <a:t>ca</a:t>
            </a:r>
            <a:r>
              <a:rPr lang="en-US" altLang="zh-CN" sz="2600" i="1" dirty="0" err="1">
                <a:solidFill>
                  <a:srgbClr val="000000"/>
                </a:solidFill>
                <a:latin typeface="Calibri"/>
                <a:ea typeface="Calibri"/>
              </a:rPr>
              <a:t>ratterizzate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da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un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maggiore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livello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di</a:t>
            </a:r>
            <a:r>
              <a:rPr lang="en-US" altLang="zh-CN" sz="2600" b="1" i="1" spc="-16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complessità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;</a:t>
            </a:r>
          </a:p>
          <a:p>
            <a:pPr>
              <a:lnSpc>
                <a:spcPts val="705"/>
              </a:lnSpc>
            </a:pPr>
            <a:endParaRPr lang="en-US" dirty="0"/>
          </a:p>
          <a:p>
            <a:pPr marL="0" hangingPunct="0">
              <a:lnSpc>
                <a:spcPct val="102083"/>
              </a:lnSpc>
            </a:pPr>
            <a:r>
              <a:rPr lang="en-US" altLang="zh-CN" sz="2600" i="1" spc="75" dirty="0" err="1">
                <a:solidFill>
                  <a:srgbClr val="000000"/>
                </a:solidFill>
                <a:latin typeface="Calibri"/>
                <a:ea typeface="Calibri"/>
              </a:rPr>
              <a:t>attività</a:t>
            </a:r>
            <a:r>
              <a:rPr lang="en-US" altLang="zh-CN" sz="2600" i="1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89" dirty="0">
                <a:solidFill>
                  <a:srgbClr val="000000"/>
                </a:solidFill>
                <a:latin typeface="Calibri"/>
                <a:ea typeface="Calibri"/>
              </a:rPr>
              <a:t>sprovviste</a:t>
            </a:r>
            <a:r>
              <a:rPr lang="en-US" altLang="zh-CN" sz="2600" i="1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8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i="1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85" dirty="0">
                <a:solidFill>
                  <a:srgbClr val="000000"/>
                </a:solidFill>
                <a:latin typeface="Calibri"/>
                <a:ea typeface="Calibri"/>
              </a:rPr>
              <a:t>'regola</a:t>
            </a:r>
            <a:r>
              <a:rPr lang="en-US" altLang="zh-CN" sz="2600" i="1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80" dirty="0">
                <a:solidFill>
                  <a:srgbClr val="000000"/>
                </a:solidFill>
                <a:latin typeface="Calibri"/>
                <a:ea typeface="Calibri"/>
              </a:rPr>
              <a:t>tecnica',</a:t>
            </a:r>
            <a:r>
              <a:rPr lang="en-US" altLang="zh-CN" sz="2600" i="1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145" dirty="0">
                <a:solidFill>
                  <a:srgbClr val="000000"/>
                </a:solidFill>
                <a:latin typeface="Calibri"/>
                <a:ea typeface="Calibri"/>
              </a:rPr>
              <a:t>ma</a:t>
            </a:r>
            <a:r>
              <a:rPr lang="en-US" altLang="zh-CN" sz="2600" i="1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100" dirty="0">
                <a:solidFill>
                  <a:srgbClr val="000000"/>
                </a:solidFill>
                <a:latin typeface="Calibri"/>
                <a:ea typeface="Calibri"/>
              </a:rPr>
              <a:t>con</a:t>
            </a:r>
            <a:r>
              <a:rPr lang="en-US" altLang="zh-CN" sz="2600" i="1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114" dirty="0">
                <a:solidFill>
                  <a:srgbClr val="000000"/>
                </a:solidFill>
                <a:latin typeface="Calibri"/>
                <a:ea typeface="Calibri"/>
              </a:rPr>
              <a:t>un</a:t>
            </a:r>
            <a:r>
              <a:rPr lang="en-US" altLang="zh-CN" sz="2600" i="1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0" hangingPunct="0">
              <a:lnSpc>
                <a:spcPct val="102083"/>
              </a:lnSpc>
            </a:pPr>
            <a:r>
              <a:rPr lang="en-US" altLang="zh-CN" sz="2600" i="1" spc="50" dirty="0" err="1">
                <a:solidFill>
                  <a:srgbClr val="000000"/>
                </a:solidFill>
                <a:latin typeface="Calibri"/>
                <a:ea typeface="Calibri"/>
              </a:rPr>
              <a:t>li</a:t>
            </a:r>
            <a:r>
              <a:rPr lang="en-US" altLang="zh-CN" sz="2600" i="1" spc="20" dirty="0" err="1">
                <a:solidFill>
                  <a:srgbClr val="000000"/>
                </a:solidFill>
                <a:latin typeface="Calibri"/>
                <a:ea typeface="Calibri"/>
              </a:rPr>
              <a:t>vello</a:t>
            </a:r>
            <a:r>
              <a:rPr lang="en-US" altLang="zh-CN" sz="26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3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25" dirty="0">
                <a:solidFill>
                  <a:srgbClr val="000000"/>
                </a:solidFill>
                <a:latin typeface="Calibri"/>
                <a:ea typeface="Calibri"/>
              </a:rPr>
              <a:t>complessità</a:t>
            </a:r>
            <a:r>
              <a:rPr lang="en-US" altLang="zh-CN" sz="26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25" dirty="0">
                <a:solidFill>
                  <a:srgbClr val="000000"/>
                </a:solidFill>
                <a:latin typeface="Calibri"/>
                <a:ea typeface="Calibri"/>
              </a:rPr>
              <a:t>inferiore</a:t>
            </a:r>
            <a:r>
              <a:rPr lang="en-US" altLang="zh-CN" sz="26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34" dirty="0">
                <a:solidFill>
                  <a:srgbClr val="000000"/>
                </a:solidFill>
                <a:latin typeface="Calibri"/>
                <a:ea typeface="Calibri"/>
              </a:rPr>
              <a:t>al</a:t>
            </a:r>
            <a:r>
              <a:rPr lang="en-US" altLang="zh-CN" sz="26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30" dirty="0">
                <a:solidFill>
                  <a:srgbClr val="000000"/>
                </a:solidFill>
                <a:latin typeface="Calibri"/>
                <a:ea typeface="Calibri"/>
              </a:rPr>
              <a:t>parametro</a:t>
            </a:r>
            <a:r>
              <a:rPr lang="en-US" altLang="zh-CN" sz="26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25" dirty="0" err="1">
                <a:solidFill>
                  <a:srgbClr val="000000"/>
                </a:solidFill>
                <a:latin typeface="Calibri"/>
                <a:ea typeface="Calibri"/>
              </a:rPr>
              <a:t>assunto</a:t>
            </a:r>
            <a:r>
              <a:rPr lang="en-US" altLang="zh-CN" sz="26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0" hangingPunct="0">
              <a:lnSpc>
                <a:spcPct val="102083"/>
              </a:lnSpc>
            </a:pPr>
            <a:r>
              <a:rPr lang="en-US" altLang="zh-CN" sz="2600" i="1" spc="34" dirty="0">
                <a:solidFill>
                  <a:srgbClr val="000000"/>
                </a:solidFill>
                <a:latin typeface="Calibri"/>
                <a:ea typeface="Calibri"/>
              </a:rPr>
              <a:t>per l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categoria</a:t>
            </a:r>
            <a:r>
              <a:rPr lang="en-US" altLang="zh-CN" sz="2600" i="1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C.</a:t>
            </a:r>
          </a:p>
          <a:p>
            <a:pPr>
              <a:lnSpc>
                <a:spcPts val="1385"/>
              </a:lnSpc>
            </a:pPr>
            <a:endParaRPr lang="en-US" dirty="0"/>
          </a:p>
          <a:p>
            <a:pPr marL="0" hangingPunct="0">
              <a:lnSpc>
                <a:spcPct val="95416"/>
              </a:lnSpc>
            </a:pPr>
            <a:r>
              <a:rPr lang="en-US" altLang="zh-CN" sz="2600" b="1" i="1" dirty="0" err="1">
                <a:solidFill>
                  <a:srgbClr val="BF0000"/>
                </a:solidFill>
                <a:latin typeface="Calibri"/>
                <a:ea typeface="Calibri"/>
              </a:rPr>
              <a:t>Categoria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C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: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attività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con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alto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livello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di</a:t>
            </a:r>
            <a:r>
              <a:rPr lang="en-US" altLang="zh-CN" sz="2600" b="1" i="1" spc="-10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complessità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indipendentemente</a:t>
            </a:r>
            <a:r>
              <a:rPr lang="en-US" altLang="zh-CN" sz="2600" i="1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dalla</a:t>
            </a:r>
            <a:r>
              <a:rPr lang="en-US" altLang="zh-CN" sz="2600" i="1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presenza</a:t>
            </a:r>
            <a:r>
              <a:rPr lang="en-US" altLang="zh-CN" sz="2600" i="1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i="1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'regola</a:t>
            </a:r>
            <a:r>
              <a:rPr lang="en-US" altLang="zh-CN" sz="2600" i="1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tecnica'.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Freeform 136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8" name="Picture 1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138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0" name="Picture 1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141" name="Picture 1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pic>
        <p:nvPicPr>
          <p:cNvPr id="142" name="Picture 14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660" y="2423160"/>
            <a:ext cx="198120" cy="281940"/>
          </a:xfrm>
          <a:prstGeom prst="rect">
            <a:avLst/>
          </a:prstGeom>
        </p:spPr>
      </p:pic>
      <p:pic>
        <p:nvPicPr>
          <p:cNvPr id="143" name="Picture 14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660" y="3055620"/>
            <a:ext cx="198120" cy="289560"/>
          </a:xfrm>
          <a:prstGeom prst="rect">
            <a:avLst/>
          </a:prstGeom>
        </p:spPr>
      </p:pic>
      <p:pic>
        <p:nvPicPr>
          <p:cNvPr id="144" name="Picture 14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8660" y="3688079"/>
            <a:ext cx="198120" cy="274320"/>
          </a:xfrm>
          <a:prstGeom prst="rect">
            <a:avLst/>
          </a:prstGeom>
        </p:spPr>
      </p:pic>
      <p:pic>
        <p:nvPicPr>
          <p:cNvPr id="145" name="Picture 14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8660" y="4312920"/>
            <a:ext cx="198120" cy="289560"/>
          </a:xfrm>
          <a:prstGeom prst="rect">
            <a:avLst/>
          </a:prstGeom>
        </p:spPr>
      </p:pic>
      <p:pic>
        <p:nvPicPr>
          <p:cNvPr id="146" name="Picture 1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8660" y="4945380"/>
            <a:ext cx="198120" cy="289560"/>
          </a:xfrm>
          <a:prstGeom prst="rect">
            <a:avLst/>
          </a:prstGeom>
        </p:spPr>
      </p:pic>
      <p:pic>
        <p:nvPicPr>
          <p:cNvPr id="147" name="Picture 14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8660" y="5585460"/>
            <a:ext cx="198120" cy="274320"/>
          </a:xfrm>
          <a:prstGeom prst="rect">
            <a:avLst/>
          </a:prstGeom>
        </p:spPr>
      </p:pic>
      <p:sp>
        <p:nvSpPr>
          <p:cNvPr id="155" name="TextBox 155"/>
          <p:cNvSpPr txBox="1"/>
          <p:nvPr/>
        </p:nvSpPr>
        <p:spPr>
          <a:xfrm>
            <a:off x="1189925" y="350957"/>
            <a:ext cx="6720460" cy="24570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181049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539"/>
              </a:lnSpc>
            </a:pPr>
            <a:endParaRPr lang="en-US" dirty="0"/>
          </a:p>
          <a:p>
            <a:pPr marL="0" indent="3027629">
              <a:lnSpc>
                <a:spcPct val="100000"/>
              </a:lnSpc>
            </a:pP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I</a:t>
            </a:r>
            <a:r>
              <a:rPr lang="en-US" altLang="zh-CN" sz="2800" b="1" spc="2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-5" dirty="0">
                <a:solidFill>
                  <a:srgbClr val="0000FE"/>
                </a:solidFill>
                <a:latin typeface="Calibri"/>
                <a:ea typeface="Calibri"/>
              </a:rPr>
              <a:t>PROCEDIMENTI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450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600" b="1" i="1" dirty="0">
                <a:solidFill>
                  <a:srgbClr val="0000FE"/>
                </a:solidFill>
                <a:latin typeface="Calibri"/>
                <a:ea typeface="Calibri"/>
              </a:rPr>
              <a:t>VALUTAZIONE</a:t>
            </a:r>
            <a:r>
              <a:rPr lang="en-US" altLang="zh-CN" sz="2600" b="1" i="1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FE"/>
                </a:solidFill>
                <a:latin typeface="Calibri"/>
                <a:ea typeface="Calibri"/>
              </a:rPr>
              <a:t>DEI</a:t>
            </a:r>
            <a:r>
              <a:rPr lang="en-US" altLang="zh-CN" sz="2600" b="1" i="1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FE"/>
                </a:solidFill>
                <a:latin typeface="Calibri"/>
                <a:ea typeface="Calibri"/>
              </a:rPr>
              <a:t>PROGETTI</a:t>
            </a:r>
            <a:r>
              <a:rPr lang="en-US" altLang="zh-CN" sz="2600" b="1" i="1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ea typeface="Calibri"/>
              </a:rPr>
              <a:t>(</a:t>
            </a:r>
            <a:r>
              <a:rPr lang="en-US" altLang="zh-CN" sz="2000" b="1" i="1" dirty="0">
                <a:solidFill>
                  <a:srgbClr val="000000"/>
                </a:solidFill>
                <a:latin typeface="Calibri"/>
                <a:ea typeface="Calibri"/>
              </a:rPr>
              <a:t>art.</a:t>
            </a:r>
            <a:r>
              <a:rPr lang="en-US" altLang="zh-CN" sz="2000" b="1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b="1" i="1" dirty="0">
                <a:solidFill>
                  <a:srgbClr val="000000"/>
                </a:solidFill>
                <a:latin typeface="Calibri"/>
                <a:ea typeface="Calibri"/>
              </a:rPr>
              <a:t>3</a:t>
            </a:r>
            <a:r>
              <a:rPr lang="en-US" altLang="zh-CN" sz="2000" b="1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cs typeface="Calibri"/>
              </a:rPr>
              <a:t>DPR 151/2011)</a:t>
            </a:r>
            <a:endParaRPr lang="en-US" altLang="zh-CN" sz="2000" i="1" u="sng" dirty="0">
              <a:solidFill>
                <a:srgbClr val="0000FE"/>
              </a:solidFill>
              <a:uFill>
                <a:solidFill>
                  <a:srgbClr val="0000FE"/>
                </a:solidFill>
              </a:uFill>
              <a:latin typeface="Calibri"/>
              <a:ea typeface="Calibri"/>
              <a:hlinkClick r:id="" action="ppaction://noaction"/>
            </a:endParaRPr>
          </a:p>
        </p:txBody>
      </p:sp>
      <p:sp>
        <p:nvSpPr>
          <p:cNvPr id="156" name="TextBox 156"/>
          <p:cNvSpPr txBox="1"/>
          <p:nvPr/>
        </p:nvSpPr>
        <p:spPr>
          <a:xfrm>
            <a:off x="8553874" y="2481578"/>
            <a:ext cx="978746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2000" i="1" dirty="0">
                <a:solidFill>
                  <a:srgbClr val="BF0000"/>
                </a:solidFill>
                <a:latin typeface="Calibri"/>
                <a:ea typeface="Calibri"/>
              </a:rPr>
              <a:t>(cat.</a:t>
            </a:r>
            <a:r>
              <a:rPr lang="en-US" altLang="zh-CN" sz="2000" i="1" spc="-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BF0000"/>
                </a:solidFill>
                <a:latin typeface="Calibri"/>
                <a:ea typeface="Calibri"/>
              </a:rPr>
              <a:t>B/C)</a:t>
            </a:r>
          </a:p>
        </p:txBody>
      </p:sp>
      <p:sp>
        <p:nvSpPr>
          <p:cNvPr id="157" name="TextBox 157"/>
          <p:cNvSpPr txBox="1"/>
          <p:nvPr/>
        </p:nvSpPr>
        <p:spPr>
          <a:xfrm>
            <a:off x="1253180" y="2984596"/>
            <a:ext cx="8633746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tabLst>
                <a:tab pos="7293812" algn="l"/>
              </a:tabLst>
            </a:pPr>
            <a:r>
              <a:rPr lang="en-US" altLang="zh-CN" sz="2600" b="1" i="1" dirty="0">
                <a:solidFill>
                  <a:srgbClr val="0000FE"/>
                </a:solidFill>
                <a:latin typeface="Calibri"/>
                <a:cs typeface="Calibri"/>
              </a:rPr>
              <a:t>SCIA 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ea typeface="Calibri"/>
              </a:rPr>
              <a:t>(</a:t>
            </a:r>
            <a:r>
              <a:rPr lang="en-US" altLang="zh-CN" sz="2000" b="1" i="1" dirty="0">
                <a:solidFill>
                  <a:srgbClr val="000000"/>
                </a:solidFill>
                <a:latin typeface="Calibri"/>
                <a:ea typeface="Calibri"/>
              </a:rPr>
              <a:t>art.</a:t>
            </a:r>
            <a:r>
              <a:rPr lang="en-US" altLang="zh-CN" sz="2000" b="1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b="1" i="1" dirty="0">
                <a:solidFill>
                  <a:srgbClr val="000000"/>
                </a:solidFill>
                <a:latin typeface="Calibri"/>
                <a:ea typeface="Calibri"/>
              </a:rPr>
              <a:t>4</a:t>
            </a:r>
            <a:r>
              <a:rPr lang="en-US" altLang="zh-CN" sz="2000" b="1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cs typeface="Calibri"/>
              </a:rPr>
              <a:t>DPR 151/2011)</a:t>
            </a:r>
            <a:r>
              <a:rPr lang="en-US" altLang="zh-CN" sz="2000" i="1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</a:rPr>
              <a:t>                                                                         </a:t>
            </a:r>
            <a:r>
              <a:rPr lang="en-US" altLang="zh-CN" sz="2000" i="1" dirty="0">
                <a:solidFill>
                  <a:srgbClr val="BF0000"/>
                </a:solidFill>
                <a:latin typeface="Calibri"/>
                <a:ea typeface="Calibri"/>
              </a:rPr>
              <a:t>(cat.</a:t>
            </a:r>
            <a:r>
              <a:rPr lang="en-US" altLang="zh-CN" sz="2000" i="1" spc="-3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BF0000"/>
                </a:solidFill>
                <a:latin typeface="Calibri"/>
                <a:ea typeface="Calibri"/>
              </a:rPr>
              <a:t>A/B/C)</a:t>
            </a:r>
          </a:p>
        </p:txBody>
      </p:sp>
      <p:sp>
        <p:nvSpPr>
          <p:cNvPr id="158" name="TextBox 158"/>
          <p:cNvSpPr txBox="1"/>
          <p:nvPr/>
        </p:nvSpPr>
        <p:spPr>
          <a:xfrm>
            <a:off x="1098772" y="3665099"/>
            <a:ext cx="8635270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tabLst>
                <a:tab pos="7293812" algn="l"/>
              </a:tabLst>
            </a:pPr>
            <a:r>
              <a:rPr lang="en-US" altLang="zh-CN" sz="2600" b="1" i="1" dirty="0">
                <a:solidFill>
                  <a:srgbClr val="0000FE"/>
                </a:solidFill>
                <a:latin typeface="Calibri"/>
                <a:ea typeface="Calibri"/>
              </a:rPr>
              <a:t>  ATTESTAZIONE</a:t>
            </a:r>
            <a:r>
              <a:rPr lang="en-US" altLang="zh-CN" sz="2600" b="1" i="1" spc="-6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FE"/>
                </a:solidFill>
                <a:latin typeface="Calibri"/>
                <a:ea typeface="Calibri"/>
              </a:rPr>
              <a:t>DI</a:t>
            </a:r>
            <a:r>
              <a:rPr lang="en-US" altLang="zh-CN" sz="2600" b="1" i="1" spc="-6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FE"/>
                </a:solidFill>
                <a:latin typeface="Calibri"/>
                <a:ea typeface="Calibri"/>
              </a:rPr>
              <a:t>RINNOVO</a:t>
            </a:r>
            <a:r>
              <a:rPr lang="en-US" altLang="zh-CN" sz="2600" b="1" i="1" spc="-6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ea typeface="Calibri"/>
              </a:rPr>
              <a:t>(</a:t>
            </a:r>
            <a:r>
              <a:rPr lang="en-US" altLang="zh-CN" sz="2000" b="1" i="1" dirty="0">
                <a:solidFill>
                  <a:srgbClr val="000000"/>
                </a:solidFill>
                <a:latin typeface="Calibri"/>
                <a:ea typeface="Calibri"/>
              </a:rPr>
              <a:t>art.</a:t>
            </a:r>
            <a:r>
              <a:rPr lang="en-US" altLang="zh-CN" sz="2000" b="1" i="1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b="1" i="1" dirty="0">
                <a:solidFill>
                  <a:srgbClr val="000000"/>
                </a:solidFill>
                <a:latin typeface="Calibri"/>
                <a:ea typeface="Calibri"/>
              </a:rPr>
              <a:t>5</a:t>
            </a:r>
            <a:r>
              <a:rPr lang="en-US" altLang="zh-CN" sz="2000" b="1" i="1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cs typeface="Calibri"/>
              </a:rPr>
              <a:t>DPR 151/2011) </a:t>
            </a:r>
            <a:r>
              <a:rPr lang="en-US" altLang="zh-CN" sz="2000" i="1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</a:rPr>
              <a:t>                 </a:t>
            </a:r>
            <a:r>
              <a:rPr lang="en-US" altLang="zh-CN" sz="2000" i="1" dirty="0">
                <a:solidFill>
                  <a:srgbClr val="BF0000"/>
                </a:solidFill>
                <a:ea typeface="Calibri"/>
              </a:rPr>
              <a:t>(cat.</a:t>
            </a:r>
            <a:r>
              <a:rPr lang="en-US" altLang="zh-CN" sz="2000" i="1" spc="-34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000" i="1" dirty="0">
                <a:solidFill>
                  <a:srgbClr val="BF0000"/>
                </a:solidFill>
                <a:ea typeface="Calibri"/>
              </a:rPr>
              <a:t>A/B/C)</a:t>
            </a:r>
          </a:p>
        </p:txBody>
      </p:sp>
      <p:sp>
        <p:nvSpPr>
          <p:cNvPr id="159" name="TextBox 159"/>
          <p:cNvSpPr txBox="1"/>
          <p:nvPr/>
        </p:nvSpPr>
        <p:spPr>
          <a:xfrm>
            <a:off x="1249056" y="4312920"/>
            <a:ext cx="8635270" cy="396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tabLst>
                <a:tab pos="7293812" algn="l"/>
              </a:tabLst>
            </a:pPr>
            <a:r>
              <a:rPr lang="en-US" altLang="zh-CN" sz="2600" b="1" i="1" dirty="0">
                <a:solidFill>
                  <a:srgbClr val="0000FE"/>
                </a:solidFill>
                <a:latin typeface="Calibri"/>
                <a:ea typeface="Calibri"/>
              </a:rPr>
              <a:t>RICHIESTA</a:t>
            </a:r>
            <a:r>
              <a:rPr lang="en-US" altLang="zh-CN" sz="2600" b="1" i="1" spc="-6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FE"/>
                </a:solidFill>
                <a:latin typeface="Calibri"/>
                <a:ea typeface="Calibri"/>
              </a:rPr>
              <a:t>DI</a:t>
            </a:r>
            <a:r>
              <a:rPr lang="en-US" altLang="zh-CN" sz="2600" b="1" i="1" spc="-6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FE"/>
                </a:solidFill>
                <a:latin typeface="Calibri"/>
                <a:ea typeface="Calibri"/>
              </a:rPr>
              <a:t>DEROGA</a:t>
            </a:r>
            <a:r>
              <a:rPr lang="en-US" altLang="zh-CN" sz="2600" b="1" i="1" spc="-69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ea typeface="Calibri"/>
              </a:rPr>
              <a:t>(</a:t>
            </a:r>
            <a:r>
              <a:rPr lang="en-US" altLang="zh-CN" sz="2000" b="1" i="1" dirty="0">
                <a:solidFill>
                  <a:srgbClr val="000000"/>
                </a:solidFill>
                <a:latin typeface="Calibri"/>
                <a:ea typeface="Calibri"/>
              </a:rPr>
              <a:t>art.</a:t>
            </a:r>
            <a:r>
              <a:rPr lang="en-US" altLang="zh-CN" sz="2000" b="1" i="1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b="1" i="1" dirty="0">
                <a:solidFill>
                  <a:srgbClr val="000000"/>
                </a:solidFill>
                <a:latin typeface="Calibri"/>
                <a:ea typeface="Calibri"/>
              </a:rPr>
              <a:t>7</a:t>
            </a:r>
            <a:r>
              <a:rPr lang="en-US" altLang="zh-CN" sz="2000" b="1" i="1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cs typeface="Calibri"/>
              </a:rPr>
              <a:t>DPR 151/2011) </a:t>
            </a:r>
            <a:r>
              <a:rPr lang="en-US" altLang="zh-CN" sz="2000" i="1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</a:rPr>
              <a:t>                              </a:t>
            </a:r>
            <a:r>
              <a:rPr lang="en-US" altLang="zh-CN" sz="2000" i="1" dirty="0">
                <a:solidFill>
                  <a:srgbClr val="BF0000"/>
                </a:solidFill>
                <a:ea typeface="Calibri"/>
              </a:rPr>
              <a:t>(cat.</a:t>
            </a:r>
            <a:r>
              <a:rPr lang="en-US" altLang="zh-CN" sz="2000" i="1" spc="-34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000" i="1" dirty="0">
                <a:solidFill>
                  <a:srgbClr val="BF0000"/>
                </a:solidFill>
                <a:ea typeface="Calibri"/>
              </a:rPr>
              <a:t>A/B/C)</a:t>
            </a:r>
          </a:p>
        </p:txBody>
      </p:sp>
      <p:sp>
        <p:nvSpPr>
          <p:cNvPr id="160" name="TextBox 160"/>
          <p:cNvSpPr txBox="1"/>
          <p:nvPr/>
        </p:nvSpPr>
        <p:spPr>
          <a:xfrm>
            <a:off x="1253180" y="4903114"/>
            <a:ext cx="8386950" cy="4001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tabLst>
                <a:tab pos="7293812" algn="l"/>
              </a:tabLst>
            </a:pPr>
            <a:r>
              <a:rPr lang="en-US" altLang="zh-CN" sz="2600" b="1" i="1" dirty="0">
                <a:solidFill>
                  <a:srgbClr val="0000FE"/>
                </a:solidFill>
                <a:latin typeface="Calibri"/>
                <a:ea typeface="Calibri"/>
              </a:rPr>
              <a:t>NULLA</a:t>
            </a:r>
            <a:r>
              <a:rPr lang="en-US" altLang="zh-CN" sz="2600" b="1" i="1" spc="-3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FE"/>
                </a:solidFill>
                <a:latin typeface="Calibri"/>
                <a:ea typeface="Calibri"/>
              </a:rPr>
              <a:t>OSTA</a:t>
            </a:r>
            <a:r>
              <a:rPr lang="en-US" altLang="zh-CN" sz="2600" b="1" i="1" spc="-3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FE"/>
                </a:solidFill>
                <a:latin typeface="Calibri"/>
                <a:ea typeface="Calibri"/>
              </a:rPr>
              <a:t>DI</a:t>
            </a:r>
            <a:r>
              <a:rPr lang="en-US" altLang="zh-CN" sz="2600" b="1" i="1" spc="-3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FE"/>
                </a:solidFill>
                <a:latin typeface="Calibri"/>
                <a:ea typeface="Calibri"/>
              </a:rPr>
              <a:t>FATTIBILITÀ</a:t>
            </a:r>
            <a:r>
              <a:rPr lang="en-US" altLang="zh-CN" sz="2600" b="1" i="1" spc="-4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FE"/>
                </a:solidFill>
                <a:latin typeface="Calibri"/>
                <a:ea typeface="Calibri"/>
              </a:rPr>
              <a:t>(N.O.F)</a:t>
            </a:r>
            <a:r>
              <a:rPr lang="en-US" altLang="zh-CN" sz="2600" b="1" i="1" spc="-3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ea typeface="Calibri"/>
              </a:rPr>
              <a:t>(</a:t>
            </a:r>
            <a:r>
              <a:rPr lang="en-US" altLang="zh-CN" sz="2000" b="1" i="1" dirty="0">
                <a:solidFill>
                  <a:srgbClr val="000000"/>
                </a:solidFill>
                <a:latin typeface="Calibri"/>
                <a:ea typeface="Calibri"/>
              </a:rPr>
              <a:t>art.</a:t>
            </a:r>
            <a:r>
              <a:rPr lang="en-US" altLang="zh-CN" sz="2000" b="1" i="1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b="1" i="1" dirty="0">
                <a:solidFill>
                  <a:srgbClr val="000000"/>
                </a:solidFill>
                <a:latin typeface="Calibri"/>
                <a:ea typeface="Calibri"/>
              </a:rPr>
              <a:t>8</a:t>
            </a:r>
            <a:r>
              <a:rPr lang="en-US" altLang="zh-CN" sz="2000" b="1" i="1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cs typeface="Calibri"/>
              </a:rPr>
              <a:t>DPR 151/2011) </a:t>
            </a:r>
            <a:r>
              <a:rPr lang="en-US" altLang="zh-CN" sz="2000" i="1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</a:rPr>
              <a:t>   </a:t>
            </a:r>
            <a:r>
              <a:rPr lang="en-US" altLang="zh-CN" sz="2000" i="1" dirty="0">
                <a:solidFill>
                  <a:srgbClr val="BF0000"/>
                </a:solidFill>
                <a:ea typeface="Calibri"/>
              </a:rPr>
              <a:t>(cat.</a:t>
            </a:r>
            <a:r>
              <a:rPr lang="en-US" altLang="zh-CN" sz="2000" i="1" spc="-34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000" i="1" dirty="0">
                <a:solidFill>
                  <a:srgbClr val="BF0000"/>
                </a:solidFill>
                <a:ea typeface="Calibri"/>
              </a:rPr>
              <a:t>B/C)</a:t>
            </a:r>
          </a:p>
        </p:txBody>
      </p:sp>
      <p:sp>
        <p:nvSpPr>
          <p:cNvPr id="161" name="TextBox 161"/>
          <p:cNvSpPr txBox="1"/>
          <p:nvPr/>
        </p:nvSpPr>
        <p:spPr>
          <a:xfrm>
            <a:off x="1247090" y="5529263"/>
            <a:ext cx="8635270" cy="396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tabLst>
                <a:tab pos="7293812" algn="l"/>
              </a:tabLst>
            </a:pPr>
            <a:r>
              <a:rPr lang="en-US" altLang="zh-CN" sz="2600" b="1" i="1" dirty="0">
                <a:solidFill>
                  <a:srgbClr val="0000FE"/>
                </a:solidFill>
                <a:latin typeface="Calibri"/>
                <a:ea typeface="Calibri"/>
              </a:rPr>
              <a:t>VERIFICHE</a:t>
            </a:r>
            <a:r>
              <a:rPr lang="en-US" altLang="zh-CN" sz="2600" b="1" i="1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FE"/>
                </a:solidFill>
                <a:latin typeface="Calibri"/>
                <a:ea typeface="Calibri"/>
              </a:rPr>
              <a:t>IN</a:t>
            </a:r>
            <a:r>
              <a:rPr lang="en-US" altLang="zh-CN" sz="2600" b="1" i="1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FE"/>
                </a:solidFill>
                <a:latin typeface="Calibri"/>
                <a:ea typeface="Calibri"/>
              </a:rPr>
              <a:t>CORSO</a:t>
            </a:r>
            <a:r>
              <a:rPr lang="en-US" altLang="zh-CN" sz="2600" b="1" i="1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FE"/>
                </a:solidFill>
                <a:latin typeface="Calibri"/>
                <a:ea typeface="Calibri"/>
              </a:rPr>
              <a:t>D'OPERA</a:t>
            </a:r>
            <a:r>
              <a:rPr lang="en-US" altLang="zh-CN" sz="2600" b="1" i="1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ea typeface="Calibri"/>
              </a:rPr>
              <a:t>(</a:t>
            </a:r>
            <a:r>
              <a:rPr lang="en-US" altLang="zh-CN" sz="2000" b="1" i="1" dirty="0">
                <a:solidFill>
                  <a:srgbClr val="000000"/>
                </a:solidFill>
                <a:latin typeface="Calibri"/>
                <a:ea typeface="Calibri"/>
              </a:rPr>
              <a:t>art.</a:t>
            </a:r>
            <a:r>
              <a:rPr lang="en-US" altLang="zh-CN" sz="2000" b="1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b="1" i="1" dirty="0">
                <a:solidFill>
                  <a:srgbClr val="000000"/>
                </a:solidFill>
                <a:latin typeface="Calibri"/>
                <a:ea typeface="Calibri"/>
              </a:rPr>
              <a:t>9</a:t>
            </a:r>
            <a:r>
              <a:rPr lang="en-US" altLang="zh-CN" sz="2000" b="1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cs typeface="Calibri"/>
              </a:rPr>
              <a:t>DPR 151/2011) </a:t>
            </a:r>
            <a:r>
              <a:rPr lang="en-US" altLang="zh-CN" sz="2000" i="1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</a:rPr>
              <a:t>          </a:t>
            </a:r>
            <a:r>
              <a:rPr lang="en-US" altLang="zh-CN" sz="2000" i="1" dirty="0">
                <a:solidFill>
                  <a:srgbClr val="BF0000"/>
                </a:solidFill>
                <a:ea typeface="Calibri"/>
              </a:rPr>
              <a:t>cat.</a:t>
            </a:r>
            <a:r>
              <a:rPr lang="en-US" altLang="zh-CN" sz="2000" i="1" spc="-34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000" i="1" dirty="0">
                <a:solidFill>
                  <a:srgbClr val="BF0000"/>
                </a:solidFill>
                <a:ea typeface="Calibri"/>
              </a:rPr>
              <a:t>A/B/C)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Freeform 136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8" name="Picture 13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138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0" name="Picture 1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141" name="Picture 1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155" name="TextBox 155"/>
          <p:cNvSpPr txBox="1"/>
          <p:nvPr/>
        </p:nvSpPr>
        <p:spPr>
          <a:xfrm>
            <a:off x="1098772" y="368441"/>
            <a:ext cx="6720460" cy="3436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181049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</p:txBody>
      </p:sp>
      <p:sp>
        <p:nvSpPr>
          <p:cNvPr id="20" name="TextBox 155"/>
          <p:cNvSpPr txBox="1"/>
          <p:nvPr/>
        </p:nvSpPr>
        <p:spPr>
          <a:xfrm>
            <a:off x="762000" y="999868"/>
            <a:ext cx="8635270" cy="11182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ts val="1000"/>
              </a:lnSpc>
            </a:pPr>
            <a:endParaRPr lang="en-US" dirty="0"/>
          </a:p>
          <a:p>
            <a:r>
              <a:rPr lang="en-US" altLang="zh-CN" sz="2800" b="1" dirty="0" err="1">
                <a:solidFill>
                  <a:srgbClr val="C40008"/>
                </a:solidFill>
                <a:latin typeface="Arial"/>
                <a:ea typeface="Arial"/>
              </a:rPr>
              <a:t>Voglio</a:t>
            </a:r>
            <a:r>
              <a:rPr lang="en-US" altLang="zh-CN" sz="2800" b="1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800" b="1" dirty="0" err="1">
                <a:solidFill>
                  <a:srgbClr val="C40008"/>
                </a:solidFill>
                <a:latin typeface="Arial"/>
                <a:ea typeface="Arial"/>
              </a:rPr>
              <a:t>avviare</a:t>
            </a:r>
            <a:r>
              <a:rPr lang="en-US" altLang="zh-CN" sz="2800" b="1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800" b="1" dirty="0" err="1">
                <a:solidFill>
                  <a:srgbClr val="C40008"/>
                </a:solidFill>
                <a:latin typeface="Arial"/>
                <a:ea typeface="Arial"/>
              </a:rPr>
              <a:t>una</a:t>
            </a:r>
            <a:r>
              <a:rPr lang="en-US" altLang="zh-CN" sz="2800" b="1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800" b="1" dirty="0" err="1">
                <a:solidFill>
                  <a:srgbClr val="C40008"/>
                </a:solidFill>
                <a:latin typeface="Arial"/>
                <a:ea typeface="Arial"/>
              </a:rPr>
              <a:t>nuova</a:t>
            </a:r>
            <a:r>
              <a:rPr lang="en-US" altLang="zh-CN" sz="2800" b="1" spc="-240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800" b="1" dirty="0" err="1">
                <a:solidFill>
                  <a:srgbClr val="C40008"/>
                </a:solidFill>
                <a:latin typeface="Arial"/>
                <a:ea typeface="Arial"/>
              </a:rPr>
              <a:t>attività</a:t>
            </a:r>
            <a:endParaRPr lang="en-US" altLang="zh-CN" sz="2800" b="1" dirty="0">
              <a:solidFill>
                <a:srgbClr val="C40008"/>
              </a:solidFill>
              <a:latin typeface="Arial"/>
              <a:ea typeface="Arial"/>
            </a:endParaRPr>
          </a:p>
          <a:p>
            <a:r>
              <a:rPr lang="en-US" altLang="zh-CN" sz="2800" b="1" dirty="0">
                <a:solidFill>
                  <a:srgbClr val="C40008"/>
                </a:solidFill>
                <a:latin typeface="Arial"/>
                <a:ea typeface="Arial"/>
              </a:rPr>
              <a:t>o</a:t>
            </a:r>
            <a:r>
              <a:rPr lang="en-US" altLang="zh-CN" sz="2800" b="1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800" b="1" dirty="0" err="1">
                <a:solidFill>
                  <a:srgbClr val="C40008"/>
                </a:solidFill>
                <a:latin typeface="Arial"/>
                <a:ea typeface="Arial"/>
              </a:rPr>
              <a:t>modificare</a:t>
            </a:r>
            <a:r>
              <a:rPr lang="en-US" altLang="zh-CN" sz="2800" b="1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800" b="1" dirty="0" err="1">
                <a:solidFill>
                  <a:srgbClr val="C40008"/>
                </a:solidFill>
                <a:latin typeface="Arial"/>
                <a:ea typeface="Arial"/>
              </a:rPr>
              <a:t>un'attività</a:t>
            </a:r>
            <a:r>
              <a:rPr lang="en-US" altLang="zh-CN" sz="2800" b="1" spc="64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800" b="1" dirty="0" err="1">
                <a:solidFill>
                  <a:srgbClr val="C40008"/>
                </a:solidFill>
                <a:latin typeface="Arial"/>
                <a:ea typeface="Arial"/>
              </a:rPr>
              <a:t>esistente</a:t>
            </a:r>
            <a:r>
              <a:rPr lang="en-US" altLang="zh-CN" sz="2800" b="1" dirty="0">
                <a:solidFill>
                  <a:srgbClr val="C40008"/>
                </a:solidFill>
                <a:latin typeface="Arial"/>
                <a:ea typeface="Arial"/>
              </a:rPr>
              <a:t>...</a:t>
            </a:r>
          </a:p>
          <a:p>
            <a:pPr>
              <a:lnSpc>
                <a:spcPts val="1000"/>
              </a:lnSpc>
            </a:pPr>
            <a:endParaRPr lang="en-US" dirty="0"/>
          </a:p>
        </p:txBody>
      </p:sp>
      <p:pic>
        <p:nvPicPr>
          <p:cNvPr id="21" name="Picture 16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540" y="2225156"/>
            <a:ext cx="9227820" cy="800100"/>
          </a:xfrm>
          <a:prstGeom prst="rect">
            <a:avLst/>
          </a:prstGeom>
        </p:spPr>
      </p:pic>
      <p:sp>
        <p:nvSpPr>
          <p:cNvPr id="22" name="TextBox 172"/>
          <p:cNvSpPr txBox="1"/>
          <p:nvPr/>
        </p:nvSpPr>
        <p:spPr>
          <a:xfrm>
            <a:off x="1360169" y="3194197"/>
            <a:ext cx="5428753" cy="2895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  <a:tabLst>
                <a:tab pos="1805432" algn="l"/>
                <a:tab pos="4325111" algn="l"/>
              </a:tabLst>
            </a:pPr>
            <a:r>
              <a:rPr lang="en-US" altLang="zh-CN" sz="1900" spc="-5" dirty="0">
                <a:solidFill>
                  <a:srgbClr val="191919"/>
                </a:solidFill>
                <a:latin typeface="Arial"/>
                <a:ea typeface="Arial"/>
              </a:rPr>
              <a:t>Progettazione	</a:t>
            </a:r>
            <a:r>
              <a:rPr lang="en-US" altLang="zh-CN" sz="1900" spc="-5" dirty="0" err="1">
                <a:solidFill>
                  <a:srgbClr val="191919"/>
                </a:solidFill>
                <a:latin typeface="Arial"/>
                <a:ea typeface="Arial"/>
              </a:rPr>
              <a:t>Realizzazione</a:t>
            </a:r>
            <a:r>
              <a:rPr lang="en-US" altLang="zh-CN" sz="1900" spc="-5" dirty="0">
                <a:solidFill>
                  <a:srgbClr val="191919"/>
                </a:solidFill>
                <a:latin typeface="Arial"/>
                <a:ea typeface="Arial"/>
              </a:rPr>
              <a:t>              </a:t>
            </a:r>
            <a:r>
              <a:rPr lang="en-US" altLang="zh-CN" sz="1900" spc="-10" dirty="0" err="1">
                <a:solidFill>
                  <a:srgbClr val="191919"/>
                </a:solidFill>
                <a:latin typeface="Arial"/>
                <a:ea typeface="Arial"/>
              </a:rPr>
              <a:t>Esercizio</a:t>
            </a:r>
            <a:endParaRPr lang="en-US" altLang="zh-CN" sz="1900" spc="-10" dirty="0">
              <a:solidFill>
                <a:srgbClr val="191919"/>
              </a:solidFill>
              <a:latin typeface="Arial"/>
              <a:ea typeface="Arial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762000" y="3699851"/>
            <a:ext cx="912036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8723" indent="-458723" hangingPunct="0">
              <a:lnSpc>
                <a:spcPct val="100416"/>
              </a:lnSpc>
            </a:pP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L'attività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b="1" dirty="0">
                <a:solidFill>
                  <a:srgbClr val="191919"/>
                </a:solidFill>
                <a:latin typeface="Arial"/>
                <a:ea typeface="Arial"/>
              </a:rPr>
              <a:t>è</a:t>
            </a:r>
            <a:r>
              <a:rPr lang="en-US" altLang="zh-CN" sz="2000" b="1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b="1" dirty="0" err="1">
                <a:solidFill>
                  <a:srgbClr val="191919"/>
                </a:solidFill>
                <a:latin typeface="Arial"/>
                <a:ea typeface="Arial"/>
              </a:rPr>
              <a:t>soggetta</a:t>
            </a:r>
            <a:r>
              <a:rPr lang="en-US" altLang="zh-CN" sz="2000" b="1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ai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controlli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di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Prevenzione</a:t>
            </a:r>
            <a:r>
              <a:rPr lang="en-US" altLang="zh-CN" sz="2000" spc="55" dirty="0">
                <a:solidFill>
                  <a:srgbClr val="191919"/>
                </a:solidFill>
                <a:latin typeface="Arial"/>
                <a:cs typeface="Arial"/>
              </a:rPr>
              <a:t> 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Incendi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?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</a:p>
          <a:p>
            <a:pPr marL="458723" indent="-458723" hangingPunct="0">
              <a:lnSpc>
                <a:spcPct val="100416"/>
              </a:lnSpc>
            </a:pPr>
            <a:r>
              <a:rPr lang="en-US" altLang="zh-CN" sz="2000" b="1" dirty="0" err="1">
                <a:solidFill>
                  <a:srgbClr val="191919"/>
                </a:solidFill>
                <a:latin typeface="Arial"/>
                <a:ea typeface="Arial"/>
              </a:rPr>
              <a:t>Sì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,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se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compresa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nell'allegato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I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del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DPR</a:t>
            </a:r>
            <a:r>
              <a:rPr lang="en-US" altLang="zh-CN" sz="2000" spc="-209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151/2011.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</a:p>
          <a:p>
            <a:pPr marL="458723" indent="-458723" hangingPunct="0">
              <a:lnSpc>
                <a:spcPct val="100416"/>
              </a:lnSpc>
            </a:pP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Classificata</a:t>
            </a:r>
            <a:r>
              <a:rPr lang="en-US" altLang="zh-CN" sz="2000" spc="10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in</a:t>
            </a:r>
            <a:r>
              <a:rPr lang="en-US" altLang="zh-CN" sz="2000" spc="10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relazione</a:t>
            </a:r>
            <a:r>
              <a:rPr lang="en-US" altLang="zh-CN" sz="2000" spc="104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alla</a:t>
            </a:r>
            <a:r>
              <a:rPr lang="en-US" altLang="zh-CN" sz="2000" spc="10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complessità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:</a:t>
            </a:r>
          </a:p>
          <a:p>
            <a:pPr marL="458723" indent="-458723" hangingPunct="0">
              <a:lnSpc>
                <a:spcPct val="100416"/>
              </a:lnSpc>
            </a:pP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Categoria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</a:t>
            </a:r>
            <a:r>
              <a:rPr lang="en-US" altLang="zh-CN" sz="2000" b="1" dirty="0">
                <a:solidFill>
                  <a:srgbClr val="191919"/>
                </a:solidFill>
                <a:latin typeface="Arial"/>
                <a:ea typeface="Arial"/>
              </a:rPr>
              <a:t>C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es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.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Strutture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sanitarie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con n.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posti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letto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&gt; 100   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att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. 68/C</a:t>
            </a:r>
          </a:p>
          <a:p>
            <a:pPr marL="458723" indent="-458723" hangingPunct="0">
              <a:lnSpc>
                <a:spcPct val="100416"/>
              </a:lnSpc>
            </a:pP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Categoria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</a:t>
            </a:r>
            <a:r>
              <a:rPr lang="en-US" altLang="zh-CN" sz="2000" b="1" dirty="0">
                <a:solidFill>
                  <a:srgbClr val="191919"/>
                </a:solidFill>
                <a:latin typeface="Arial"/>
                <a:ea typeface="Arial"/>
              </a:rPr>
              <a:t>B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es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.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Strutture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sanitarie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con 51 &lt; n.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posti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letto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&lt; 100   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att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. 68/B</a:t>
            </a:r>
          </a:p>
          <a:p>
            <a:pPr marL="458723" indent="-458723" hangingPunct="0">
              <a:lnSpc>
                <a:spcPct val="100416"/>
              </a:lnSpc>
            </a:pP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Categoria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</a:t>
            </a:r>
            <a:r>
              <a:rPr lang="en-US" altLang="zh-CN" sz="2000" b="1" dirty="0">
                <a:solidFill>
                  <a:srgbClr val="191919"/>
                </a:solidFill>
                <a:latin typeface="Arial"/>
                <a:ea typeface="Arial"/>
              </a:rPr>
              <a:t>A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es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.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Strutture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sanitarie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con 26 &lt; n.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posti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letto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&lt; 50   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att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. 68/A</a:t>
            </a:r>
          </a:p>
          <a:p>
            <a:pPr marL="458723" indent="-458723" hangingPunct="0">
              <a:lnSpc>
                <a:spcPct val="100416"/>
              </a:lnSpc>
            </a:pPr>
            <a:r>
              <a:rPr lang="en-US" altLang="zh-CN" sz="2000" b="1" dirty="0">
                <a:solidFill>
                  <a:srgbClr val="191919"/>
                </a:solidFill>
                <a:latin typeface="Arial"/>
                <a:ea typeface="Arial"/>
              </a:rPr>
              <a:t>No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,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se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non</a:t>
            </a:r>
            <a:r>
              <a:rPr lang="en-US" altLang="zh-CN" sz="2000" spc="20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inclusa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.</a:t>
            </a:r>
          </a:p>
          <a:p>
            <a:pPr marL="458723" indent="-458723" hangingPunct="0">
              <a:lnSpc>
                <a:spcPct val="100416"/>
              </a:lnSpc>
            </a:pP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es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.</a:t>
            </a:r>
            <a:r>
              <a:rPr lang="en-US" altLang="zh-CN" sz="2000" spc="5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Strutture</a:t>
            </a:r>
            <a:r>
              <a:rPr lang="en-US" altLang="zh-CN" sz="2000" spc="5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sanitarie</a:t>
            </a:r>
            <a:r>
              <a:rPr lang="en-US" altLang="zh-CN" sz="2000" spc="5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con n.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posti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</a:t>
            </a:r>
            <a:r>
              <a:rPr lang="en-US" altLang="zh-CN" sz="2000" dirty="0" err="1">
                <a:solidFill>
                  <a:srgbClr val="191919"/>
                </a:solidFill>
                <a:latin typeface="Arial"/>
                <a:ea typeface="Arial"/>
              </a:rPr>
              <a:t>letto</a:t>
            </a:r>
            <a:r>
              <a:rPr lang="en-US" altLang="zh-CN" sz="2000" dirty="0">
                <a:solidFill>
                  <a:srgbClr val="191919"/>
                </a:solidFill>
                <a:latin typeface="Arial"/>
                <a:ea typeface="Arial"/>
              </a:rPr>
              <a:t>  ≤ 25</a:t>
            </a:r>
          </a:p>
          <a:p>
            <a:pPr marL="458723" indent="-458723" hangingPunct="0">
              <a:lnSpc>
                <a:spcPct val="100416"/>
              </a:lnSpc>
            </a:pPr>
            <a:endParaRPr lang="en-US" altLang="zh-CN" sz="2000" dirty="0">
              <a:solidFill>
                <a:srgbClr val="191919"/>
              </a:solidFill>
              <a:latin typeface="Arial"/>
              <a:ea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581408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Picture 1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" y="6926580"/>
            <a:ext cx="464820" cy="441959"/>
          </a:xfrm>
          <a:prstGeom prst="rect">
            <a:avLst/>
          </a:prstGeom>
        </p:spPr>
      </p:pic>
      <p:pic>
        <p:nvPicPr>
          <p:cNvPr id="186" name="Picture 1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" y="2697480"/>
            <a:ext cx="9608820" cy="1493520"/>
          </a:xfrm>
          <a:prstGeom prst="rect">
            <a:avLst/>
          </a:prstGeom>
        </p:spPr>
      </p:pic>
      <p:pic>
        <p:nvPicPr>
          <p:cNvPr id="187" name="Picture 18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1300" y="6926580"/>
            <a:ext cx="472440" cy="441959"/>
          </a:xfrm>
          <a:prstGeom prst="rect">
            <a:avLst/>
          </a:prstGeom>
        </p:spPr>
      </p:pic>
      <p:pic>
        <p:nvPicPr>
          <p:cNvPr id="188" name="Picture 18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6840" y="6926580"/>
            <a:ext cx="472440" cy="441959"/>
          </a:xfrm>
          <a:prstGeom prst="rect">
            <a:avLst/>
          </a:prstGeom>
        </p:spPr>
      </p:pic>
      <p:pic>
        <p:nvPicPr>
          <p:cNvPr id="189" name="Picture 18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29252" y="5999212"/>
            <a:ext cx="1439688" cy="1369327"/>
          </a:xfrm>
          <a:prstGeom prst="rect">
            <a:avLst/>
          </a:prstGeom>
        </p:spPr>
      </p:pic>
      <p:sp>
        <p:nvSpPr>
          <p:cNvPr id="2" name="Freeform 189"/>
          <p:cNvSpPr/>
          <p:nvPr/>
        </p:nvSpPr>
        <p:spPr>
          <a:xfrm>
            <a:off x="0" y="7464425"/>
            <a:ext cx="10688828" cy="104139"/>
          </a:xfrm>
          <a:custGeom>
            <a:avLst/>
            <a:gdLst>
              <a:gd name="connsiteX0" fmla="*/ 0 w 10688828"/>
              <a:gd name="connsiteY0" fmla="*/ 104139 h 104139"/>
              <a:gd name="connsiteX1" fmla="*/ 10688828 w 10688828"/>
              <a:gd name="connsiteY1" fmla="*/ 104139 h 104139"/>
              <a:gd name="connsiteX2" fmla="*/ 10688828 w 10688828"/>
              <a:gd name="connsiteY2" fmla="*/ 0 h 104139"/>
              <a:gd name="connsiteX3" fmla="*/ 0 w 10688828"/>
              <a:gd name="connsiteY3" fmla="*/ 0 h 104139"/>
              <a:gd name="connsiteX4" fmla="*/ 0 w 10688828"/>
              <a:gd name="connsiteY4" fmla="*/ 104139 h 104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8828" h="104139">
                <a:moveTo>
                  <a:pt x="0" y="104139"/>
                </a:moveTo>
                <a:lnTo>
                  <a:pt x="10688828" y="104139"/>
                </a:lnTo>
                <a:lnTo>
                  <a:pt x="10688828" y="0"/>
                </a:lnTo>
                <a:lnTo>
                  <a:pt x="0" y="0"/>
                </a:lnTo>
                <a:lnTo>
                  <a:pt x="0" y="104139"/>
                </a:lnTo>
                <a:close/>
              </a:path>
            </a:pathLst>
          </a:custGeom>
          <a:solidFill>
            <a:srgbClr val="C4000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Freeform 190"/>
          <p:cNvSpPr/>
          <p:nvPr/>
        </p:nvSpPr>
        <p:spPr>
          <a:xfrm>
            <a:off x="2420620" y="4566920"/>
            <a:ext cx="627380" cy="55880"/>
          </a:xfrm>
          <a:custGeom>
            <a:avLst/>
            <a:gdLst>
              <a:gd name="connsiteX0" fmla="*/ 3555 w 627380"/>
              <a:gd name="connsiteY0" fmla="*/ 24193 h 55880"/>
              <a:gd name="connsiteX1" fmla="*/ 613155 w 627380"/>
              <a:gd name="connsiteY1" fmla="*/ 24193 h 5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380" h="55880">
                <a:moveTo>
                  <a:pt x="3555" y="24193"/>
                </a:moveTo>
                <a:lnTo>
                  <a:pt x="613155" y="24193"/>
                </a:lnTo>
              </a:path>
            </a:pathLst>
          </a:custGeom>
          <a:ln w="34925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Freeform 191"/>
          <p:cNvSpPr/>
          <p:nvPr/>
        </p:nvSpPr>
        <p:spPr>
          <a:xfrm>
            <a:off x="2420620" y="4566920"/>
            <a:ext cx="627380" cy="55880"/>
          </a:xfrm>
          <a:custGeom>
            <a:avLst/>
            <a:gdLst>
              <a:gd name="connsiteX0" fmla="*/ 3555 w 627380"/>
              <a:gd name="connsiteY0" fmla="*/ 24193 h 55880"/>
              <a:gd name="connsiteX1" fmla="*/ 613155 w 627380"/>
              <a:gd name="connsiteY1" fmla="*/ 24193 h 5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380" h="55880">
                <a:moveTo>
                  <a:pt x="3555" y="24193"/>
                </a:moveTo>
                <a:lnTo>
                  <a:pt x="613155" y="24193"/>
                </a:lnTo>
              </a:path>
            </a:pathLst>
          </a:custGeom>
          <a:ln w="34925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Freeform 192"/>
          <p:cNvSpPr/>
          <p:nvPr/>
        </p:nvSpPr>
        <p:spPr>
          <a:xfrm>
            <a:off x="2395220" y="4490720"/>
            <a:ext cx="30480" cy="170179"/>
          </a:xfrm>
          <a:custGeom>
            <a:avLst/>
            <a:gdLst>
              <a:gd name="connsiteX0" fmla="*/ 22605 w 30480"/>
              <a:gd name="connsiteY0" fmla="*/ 20954 h 170179"/>
              <a:gd name="connsiteX1" fmla="*/ 22605 w 30480"/>
              <a:gd name="connsiteY1" fmla="*/ 181228 h 170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170179">
                <a:moveTo>
                  <a:pt x="22605" y="20954"/>
                </a:moveTo>
                <a:lnTo>
                  <a:pt x="22605" y="181228"/>
                </a:lnTo>
              </a:path>
            </a:pathLst>
          </a:custGeom>
          <a:ln w="21589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Freeform 193"/>
          <p:cNvSpPr/>
          <p:nvPr/>
        </p:nvSpPr>
        <p:spPr>
          <a:xfrm>
            <a:off x="3017520" y="4490720"/>
            <a:ext cx="30480" cy="170179"/>
          </a:xfrm>
          <a:custGeom>
            <a:avLst/>
            <a:gdLst>
              <a:gd name="connsiteX0" fmla="*/ 20954 w 30480"/>
              <a:gd name="connsiteY0" fmla="*/ 20954 h 170179"/>
              <a:gd name="connsiteX1" fmla="*/ 20954 w 30480"/>
              <a:gd name="connsiteY1" fmla="*/ 181228 h 170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170179">
                <a:moveTo>
                  <a:pt x="20954" y="20954"/>
                </a:moveTo>
                <a:lnTo>
                  <a:pt x="20954" y="181228"/>
                </a:lnTo>
              </a:path>
            </a:pathLst>
          </a:custGeom>
          <a:ln w="22858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Freeform 194"/>
          <p:cNvSpPr/>
          <p:nvPr/>
        </p:nvSpPr>
        <p:spPr>
          <a:xfrm>
            <a:off x="2382520" y="4528820"/>
            <a:ext cx="627380" cy="55880"/>
          </a:xfrm>
          <a:custGeom>
            <a:avLst/>
            <a:gdLst>
              <a:gd name="connsiteX0" fmla="*/ 5079 w 627380"/>
              <a:gd name="connsiteY0" fmla="*/ 27368 h 55880"/>
              <a:gd name="connsiteX1" fmla="*/ 609917 w 627380"/>
              <a:gd name="connsiteY1" fmla="*/ 27368 h 5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380" h="55880">
                <a:moveTo>
                  <a:pt x="5079" y="27368"/>
                </a:moveTo>
                <a:lnTo>
                  <a:pt x="609917" y="27368"/>
                </a:lnTo>
              </a:path>
            </a:pathLst>
          </a:custGeom>
          <a:ln w="34925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Freeform 195"/>
          <p:cNvSpPr/>
          <p:nvPr/>
        </p:nvSpPr>
        <p:spPr>
          <a:xfrm>
            <a:off x="2382520" y="4528820"/>
            <a:ext cx="627380" cy="55880"/>
          </a:xfrm>
          <a:custGeom>
            <a:avLst/>
            <a:gdLst>
              <a:gd name="connsiteX0" fmla="*/ 5079 w 627380"/>
              <a:gd name="connsiteY0" fmla="*/ 27368 h 55880"/>
              <a:gd name="connsiteX1" fmla="*/ 609917 w 627380"/>
              <a:gd name="connsiteY1" fmla="*/ 27368 h 5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380" h="55880">
                <a:moveTo>
                  <a:pt x="5079" y="27368"/>
                </a:moveTo>
                <a:lnTo>
                  <a:pt x="609917" y="27368"/>
                </a:lnTo>
              </a:path>
            </a:pathLst>
          </a:custGeom>
          <a:ln w="34925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Freeform 196"/>
          <p:cNvSpPr/>
          <p:nvPr/>
        </p:nvSpPr>
        <p:spPr>
          <a:xfrm>
            <a:off x="2357120" y="4452620"/>
            <a:ext cx="30480" cy="182879"/>
          </a:xfrm>
          <a:custGeom>
            <a:avLst/>
            <a:gdLst>
              <a:gd name="connsiteX0" fmla="*/ 20954 w 30480"/>
              <a:gd name="connsiteY0" fmla="*/ 22605 h 182879"/>
              <a:gd name="connsiteX1" fmla="*/ 20954 w 30480"/>
              <a:gd name="connsiteY1" fmla="*/ 18453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182879">
                <a:moveTo>
                  <a:pt x="20954" y="22605"/>
                </a:moveTo>
                <a:lnTo>
                  <a:pt x="20954" y="184530"/>
                </a:lnTo>
              </a:path>
            </a:pathLst>
          </a:custGeom>
          <a:ln w="22859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Freeform 197"/>
          <p:cNvSpPr/>
          <p:nvPr/>
        </p:nvSpPr>
        <p:spPr>
          <a:xfrm>
            <a:off x="2979420" y="4452620"/>
            <a:ext cx="30480" cy="182879"/>
          </a:xfrm>
          <a:custGeom>
            <a:avLst/>
            <a:gdLst>
              <a:gd name="connsiteX0" fmla="*/ 22605 w 30480"/>
              <a:gd name="connsiteY0" fmla="*/ 22605 h 182879"/>
              <a:gd name="connsiteX1" fmla="*/ 22605 w 30480"/>
              <a:gd name="connsiteY1" fmla="*/ 18453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182879">
                <a:moveTo>
                  <a:pt x="22605" y="22605"/>
                </a:moveTo>
                <a:lnTo>
                  <a:pt x="22605" y="184530"/>
                </a:lnTo>
              </a:path>
            </a:pathLst>
          </a:custGeom>
          <a:ln w="22859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Freeform 198"/>
          <p:cNvSpPr/>
          <p:nvPr/>
        </p:nvSpPr>
        <p:spPr>
          <a:xfrm>
            <a:off x="5824220" y="4757420"/>
            <a:ext cx="627380" cy="55880"/>
          </a:xfrm>
          <a:custGeom>
            <a:avLst/>
            <a:gdLst>
              <a:gd name="connsiteX0" fmla="*/ 5079 w 627380"/>
              <a:gd name="connsiteY0" fmla="*/ 25718 h 55880"/>
              <a:gd name="connsiteX1" fmla="*/ 614679 w 627380"/>
              <a:gd name="connsiteY1" fmla="*/ 25718 h 5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380" h="55880">
                <a:moveTo>
                  <a:pt x="5079" y="25718"/>
                </a:moveTo>
                <a:lnTo>
                  <a:pt x="614679" y="25718"/>
                </a:lnTo>
              </a:path>
            </a:pathLst>
          </a:custGeom>
          <a:ln w="34923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Freeform 199"/>
          <p:cNvSpPr/>
          <p:nvPr/>
        </p:nvSpPr>
        <p:spPr>
          <a:xfrm>
            <a:off x="5824220" y="4757420"/>
            <a:ext cx="627380" cy="55880"/>
          </a:xfrm>
          <a:custGeom>
            <a:avLst/>
            <a:gdLst>
              <a:gd name="connsiteX0" fmla="*/ 5079 w 627380"/>
              <a:gd name="connsiteY0" fmla="*/ 25718 h 55880"/>
              <a:gd name="connsiteX1" fmla="*/ 614679 w 627380"/>
              <a:gd name="connsiteY1" fmla="*/ 25718 h 5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380" h="55880">
                <a:moveTo>
                  <a:pt x="5079" y="25718"/>
                </a:moveTo>
                <a:lnTo>
                  <a:pt x="614679" y="25718"/>
                </a:lnTo>
              </a:path>
            </a:pathLst>
          </a:custGeom>
          <a:ln w="34923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Freeform 200"/>
          <p:cNvSpPr/>
          <p:nvPr/>
        </p:nvSpPr>
        <p:spPr>
          <a:xfrm>
            <a:off x="5798820" y="4681220"/>
            <a:ext cx="30480" cy="182879"/>
          </a:xfrm>
          <a:custGeom>
            <a:avLst/>
            <a:gdLst>
              <a:gd name="connsiteX0" fmla="*/ 25780 w 30480"/>
              <a:gd name="connsiteY0" fmla="*/ 22605 h 182879"/>
              <a:gd name="connsiteX1" fmla="*/ 25780 w 30480"/>
              <a:gd name="connsiteY1" fmla="*/ 182879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182879">
                <a:moveTo>
                  <a:pt x="25780" y="22605"/>
                </a:moveTo>
                <a:lnTo>
                  <a:pt x="25780" y="182879"/>
                </a:lnTo>
              </a:path>
            </a:pathLst>
          </a:custGeom>
          <a:ln w="22858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Freeform 201"/>
          <p:cNvSpPr/>
          <p:nvPr/>
        </p:nvSpPr>
        <p:spPr>
          <a:xfrm>
            <a:off x="6421120" y="4681220"/>
            <a:ext cx="30480" cy="182879"/>
          </a:xfrm>
          <a:custGeom>
            <a:avLst/>
            <a:gdLst>
              <a:gd name="connsiteX0" fmla="*/ 24129 w 30480"/>
              <a:gd name="connsiteY0" fmla="*/ 22605 h 182879"/>
              <a:gd name="connsiteX1" fmla="*/ 24129 w 30480"/>
              <a:gd name="connsiteY1" fmla="*/ 182879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182879">
                <a:moveTo>
                  <a:pt x="24129" y="22605"/>
                </a:moveTo>
                <a:lnTo>
                  <a:pt x="24129" y="182879"/>
                </a:lnTo>
              </a:path>
            </a:pathLst>
          </a:custGeom>
          <a:ln w="22858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Freeform 202"/>
          <p:cNvSpPr/>
          <p:nvPr/>
        </p:nvSpPr>
        <p:spPr>
          <a:xfrm>
            <a:off x="5785643" y="4718843"/>
            <a:ext cx="627856" cy="56356"/>
          </a:xfrm>
          <a:custGeom>
            <a:avLst/>
            <a:gdLst>
              <a:gd name="connsiteX0" fmla="*/ 7207 w 627856"/>
              <a:gd name="connsiteY0" fmla="*/ 28575 h 56356"/>
              <a:gd name="connsiteX1" fmla="*/ 615219 w 627856"/>
              <a:gd name="connsiteY1" fmla="*/ 28575 h 5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856" h="56356">
                <a:moveTo>
                  <a:pt x="7207" y="28575"/>
                </a:moveTo>
                <a:lnTo>
                  <a:pt x="615219" y="28575"/>
                </a:lnTo>
              </a:path>
            </a:pathLst>
          </a:custGeom>
          <a:ln w="36512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Freeform 203"/>
          <p:cNvSpPr/>
          <p:nvPr/>
        </p:nvSpPr>
        <p:spPr>
          <a:xfrm>
            <a:off x="5785643" y="4718843"/>
            <a:ext cx="627856" cy="56356"/>
          </a:xfrm>
          <a:custGeom>
            <a:avLst/>
            <a:gdLst>
              <a:gd name="connsiteX0" fmla="*/ 7207 w 627856"/>
              <a:gd name="connsiteY0" fmla="*/ 28575 h 56356"/>
              <a:gd name="connsiteX1" fmla="*/ 615219 w 627856"/>
              <a:gd name="connsiteY1" fmla="*/ 28575 h 5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856" h="56356">
                <a:moveTo>
                  <a:pt x="7207" y="28575"/>
                </a:moveTo>
                <a:lnTo>
                  <a:pt x="615219" y="28575"/>
                </a:lnTo>
              </a:path>
            </a:pathLst>
          </a:custGeom>
          <a:ln w="36512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Freeform 204"/>
          <p:cNvSpPr/>
          <p:nvPr/>
        </p:nvSpPr>
        <p:spPr>
          <a:xfrm>
            <a:off x="5760243" y="4642643"/>
            <a:ext cx="30956" cy="183356"/>
          </a:xfrm>
          <a:custGeom>
            <a:avLst/>
            <a:gdLst>
              <a:gd name="connsiteX0" fmla="*/ 26257 w 30956"/>
              <a:gd name="connsiteY0" fmla="*/ 23082 h 183356"/>
              <a:gd name="connsiteX1" fmla="*/ 26257 w 30956"/>
              <a:gd name="connsiteY1" fmla="*/ 186531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" h="183356">
                <a:moveTo>
                  <a:pt x="26257" y="23082"/>
                </a:moveTo>
                <a:lnTo>
                  <a:pt x="26257" y="186531"/>
                </a:lnTo>
              </a:path>
            </a:pathLst>
          </a:custGeom>
          <a:ln w="21589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Freeform 205"/>
          <p:cNvSpPr/>
          <p:nvPr/>
        </p:nvSpPr>
        <p:spPr>
          <a:xfrm>
            <a:off x="6382543" y="4642643"/>
            <a:ext cx="30956" cy="183356"/>
          </a:xfrm>
          <a:custGeom>
            <a:avLst/>
            <a:gdLst>
              <a:gd name="connsiteX0" fmla="*/ 24606 w 30956"/>
              <a:gd name="connsiteY0" fmla="*/ 23082 h 183356"/>
              <a:gd name="connsiteX1" fmla="*/ 24606 w 30956"/>
              <a:gd name="connsiteY1" fmla="*/ 186531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" h="183356">
                <a:moveTo>
                  <a:pt x="24606" y="23082"/>
                </a:moveTo>
                <a:lnTo>
                  <a:pt x="24606" y="186531"/>
                </a:lnTo>
              </a:path>
            </a:pathLst>
          </a:custGeom>
          <a:ln w="22859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Freeform 206"/>
          <p:cNvSpPr/>
          <p:nvPr/>
        </p:nvSpPr>
        <p:spPr>
          <a:xfrm>
            <a:off x="6484143" y="4756943"/>
            <a:ext cx="627856" cy="56356"/>
          </a:xfrm>
          <a:custGeom>
            <a:avLst/>
            <a:gdLst>
              <a:gd name="connsiteX0" fmla="*/ 11906 w 627856"/>
              <a:gd name="connsiteY0" fmla="*/ 26194 h 56356"/>
              <a:gd name="connsiteX1" fmla="*/ 621506 w 627856"/>
              <a:gd name="connsiteY1" fmla="*/ 26194 h 5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856" h="56356">
                <a:moveTo>
                  <a:pt x="11906" y="26194"/>
                </a:moveTo>
                <a:lnTo>
                  <a:pt x="621506" y="26194"/>
                </a:lnTo>
              </a:path>
            </a:pathLst>
          </a:custGeom>
          <a:ln w="34923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Freeform 207"/>
          <p:cNvSpPr/>
          <p:nvPr/>
        </p:nvSpPr>
        <p:spPr>
          <a:xfrm>
            <a:off x="6484143" y="4756943"/>
            <a:ext cx="627856" cy="56356"/>
          </a:xfrm>
          <a:custGeom>
            <a:avLst/>
            <a:gdLst>
              <a:gd name="connsiteX0" fmla="*/ 11906 w 627856"/>
              <a:gd name="connsiteY0" fmla="*/ 26194 h 56356"/>
              <a:gd name="connsiteX1" fmla="*/ 621506 w 627856"/>
              <a:gd name="connsiteY1" fmla="*/ 26194 h 5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856" h="56356">
                <a:moveTo>
                  <a:pt x="11906" y="26194"/>
                </a:moveTo>
                <a:lnTo>
                  <a:pt x="621506" y="26194"/>
                </a:lnTo>
              </a:path>
            </a:pathLst>
          </a:custGeom>
          <a:ln w="34923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Freeform 208"/>
          <p:cNvSpPr/>
          <p:nvPr/>
        </p:nvSpPr>
        <p:spPr>
          <a:xfrm>
            <a:off x="6471443" y="4680743"/>
            <a:ext cx="30956" cy="183356"/>
          </a:xfrm>
          <a:custGeom>
            <a:avLst/>
            <a:gdLst>
              <a:gd name="connsiteX0" fmla="*/ 19907 w 30956"/>
              <a:gd name="connsiteY0" fmla="*/ 23082 h 183356"/>
              <a:gd name="connsiteX1" fmla="*/ 19907 w 30956"/>
              <a:gd name="connsiteY1" fmla="*/ 183356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" h="183356">
                <a:moveTo>
                  <a:pt x="19907" y="23082"/>
                </a:moveTo>
                <a:lnTo>
                  <a:pt x="19907" y="183356"/>
                </a:lnTo>
              </a:path>
            </a:pathLst>
          </a:custGeom>
          <a:ln w="22858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Freeform 209"/>
          <p:cNvSpPr/>
          <p:nvPr/>
        </p:nvSpPr>
        <p:spPr>
          <a:xfrm>
            <a:off x="7093743" y="4680743"/>
            <a:ext cx="30956" cy="183356"/>
          </a:xfrm>
          <a:custGeom>
            <a:avLst/>
            <a:gdLst>
              <a:gd name="connsiteX0" fmla="*/ 18256 w 30956"/>
              <a:gd name="connsiteY0" fmla="*/ 23082 h 183356"/>
              <a:gd name="connsiteX1" fmla="*/ 18256 w 30956"/>
              <a:gd name="connsiteY1" fmla="*/ 183356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" h="183356">
                <a:moveTo>
                  <a:pt x="18256" y="23082"/>
                </a:moveTo>
                <a:lnTo>
                  <a:pt x="18256" y="183356"/>
                </a:lnTo>
              </a:path>
            </a:pathLst>
          </a:custGeom>
          <a:ln w="21589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Freeform 210"/>
          <p:cNvSpPr/>
          <p:nvPr/>
        </p:nvSpPr>
        <p:spPr>
          <a:xfrm>
            <a:off x="6458743" y="4718843"/>
            <a:ext cx="615156" cy="56356"/>
          </a:xfrm>
          <a:custGeom>
            <a:avLst/>
            <a:gdLst>
              <a:gd name="connsiteX0" fmla="*/ 857 w 615156"/>
              <a:gd name="connsiteY0" fmla="*/ 28575 h 56356"/>
              <a:gd name="connsiteX1" fmla="*/ 608869 w 615156"/>
              <a:gd name="connsiteY1" fmla="*/ 28575 h 5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15156" h="56356">
                <a:moveTo>
                  <a:pt x="857" y="28575"/>
                </a:moveTo>
                <a:lnTo>
                  <a:pt x="608869" y="28575"/>
                </a:lnTo>
              </a:path>
            </a:pathLst>
          </a:custGeom>
          <a:ln w="36512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Freeform 211"/>
          <p:cNvSpPr/>
          <p:nvPr/>
        </p:nvSpPr>
        <p:spPr>
          <a:xfrm>
            <a:off x="6458743" y="4718843"/>
            <a:ext cx="615156" cy="56356"/>
          </a:xfrm>
          <a:custGeom>
            <a:avLst/>
            <a:gdLst>
              <a:gd name="connsiteX0" fmla="*/ 857 w 615156"/>
              <a:gd name="connsiteY0" fmla="*/ 28575 h 56356"/>
              <a:gd name="connsiteX1" fmla="*/ 608869 w 615156"/>
              <a:gd name="connsiteY1" fmla="*/ 28575 h 5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15156" h="56356">
                <a:moveTo>
                  <a:pt x="857" y="28575"/>
                </a:moveTo>
                <a:lnTo>
                  <a:pt x="608869" y="28575"/>
                </a:lnTo>
              </a:path>
            </a:pathLst>
          </a:custGeom>
          <a:ln w="36512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Freeform 212"/>
          <p:cNvSpPr/>
          <p:nvPr/>
        </p:nvSpPr>
        <p:spPr>
          <a:xfrm>
            <a:off x="6433343" y="4642643"/>
            <a:ext cx="30956" cy="183356"/>
          </a:xfrm>
          <a:custGeom>
            <a:avLst/>
            <a:gdLst>
              <a:gd name="connsiteX0" fmla="*/ 19907 w 30956"/>
              <a:gd name="connsiteY0" fmla="*/ 23082 h 183356"/>
              <a:gd name="connsiteX1" fmla="*/ 19907 w 30956"/>
              <a:gd name="connsiteY1" fmla="*/ 186531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" h="183356">
                <a:moveTo>
                  <a:pt x="19907" y="23082"/>
                </a:moveTo>
                <a:lnTo>
                  <a:pt x="19907" y="186531"/>
                </a:lnTo>
              </a:path>
            </a:pathLst>
          </a:custGeom>
          <a:ln w="21589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Freeform 213"/>
          <p:cNvSpPr/>
          <p:nvPr/>
        </p:nvSpPr>
        <p:spPr>
          <a:xfrm>
            <a:off x="7055643" y="4642643"/>
            <a:ext cx="30956" cy="183356"/>
          </a:xfrm>
          <a:custGeom>
            <a:avLst/>
            <a:gdLst>
              <a:gd name="connsiteX0" fmla="*/ 18256 w 30956"/>
              <a:gd name="connsiteY0" fmla="*/ 23082 h 183356"/>
              <a:gd name="connsiteX1" fmla="*/ 18256 w 30956"/>
              <a:gd name="connsiteY1" fmla="*/ 186531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" h="183356">
                <a:moveTo>
                  <a:pt x="18256" y="23082"/>
                </a:moveTo>
                <a:lnTo>
                  <a:pt x="18256" y="186531"/>
                </a:lnTo>
              </a:path>
            </a:pathLst>
          </a:custGeom>
          <a:ln w="22859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Freeform 214"/>
          <p:cNvSpPr/>
          <p:nvPr/>
        </p:nvSpPr>
        <p:spPr>
          <a:xfrm>
            <a:off x="5823743" y="4553743"/>
            <a:ext cx="4272756" cy="56356"/>
          </a:xfrm>
          <a:custGeom>
            <a:avLst/>
            <a:gdLst>
              <a:gd name="connsiteX0" fmla="*/ 5556 w 4272756"/>
              <a:gd name="connsiteY0" fmla="*/ 27844 h 56356"/>
              <a:gd name="connsiteX1" fmla="*/ 4264882 w 4272756"/>
              <a:gd name="connsiteY1" fmla="*/ 27844 h 5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2756" h="56356">
                <a:moveTo>
                  <a:pt x="5556" y="27844"/>
                </a:moveTo>
                <a:lnTo>
                  <a:pt x="4264882" y="27844"/>
                </a:lnTo>
              </a:path>
            </a:pathLst>
          </a:custGeom>
          <a:ln w="34925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Freeform 215"/>
          <p:cNvSpPr/>
          <p:nvPr/>
        </p:nvSpPr>
        <p:spPr>
          <a:xfrm>
            <a:off x="5823743" y="4553743"/>
            <a:ext cx="4272756" cy="56356"/>
          </a:xfrm>
          <a:custGeom>
            <a:avLst/>
            <a:gdLst>
              <a:gd name="connsiteX0" fmla="*/ 5556 w 4272756"/>
              <a:gd name="connsiteY0" fmla="*/ 27844 h 56356"/>
              <a:gd name="connsiteX1" fmla="*/ 4264882 w 4272756"/>
              <a:gd name="connsiteY1" fmla="*/ 27844 h 5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2756" h="56356">
                <a:moveTo>
                  <a:pt x="5556" y="27844"/>
                </a:moveTo>
                <a:lnTo>
                  <a:pt x="4264882" y="27844"/>
                </a:lnTo>
              </a:path>
            </a:pathLst>
          </a:custGeom>
          <a:ln w="34925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Freeform 216"/>
          <p:cNvSpPr/>
          <p:nvPr/>
        </p:nvSpPr>
        <p:spPr>
          <a:xfrm>
            <a:off x="5798343" y="4477543"/>
            <a:ext cx="30956" cy="183356"/>
          </a:xfrm>
          <a:custGeom>
            <a:avLst/>
            <a:gdLst>
              <a:gd name="connsiteX0" fmla="*/ 24606 w 30956"/>
              <a:gd name="connsiteY0" fmla="*/ 23082 h 183356"/>
              <a:gd name="connsiteX1" fmla="*/ 24606 w 30956"/>
              <a:gd name="connsiteY1" fmla="*/ 185007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" h="183356">
                <a:moveTo>
                  <a:pt x="24606" y="23082"/>
                </a:moveTo>
                <a:lnTo>
                  <a:pt x="24606" y="185007"/>
                </a:lnTo>
              </a:path>
            </a:pathLst>
          </a:custGeom>
          <a:ln w="21588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Freeform 217"/>
          <p:cNvSpPr/>
          <p:nvPr/>
        </p:nvSpPr>
        <p:spPr>
          <a:xfrm>
            <a:off x="10078243" y="4477543"/>
            <a:ext cx="30956" cy="183356"/>
          </a:xfrm>
          <a:custGeom>
            <a:avLst/>
            <a:gdLst>
              <a:gd name="connsiteX0" fmla="*/ 18256 w 30956"/>
              <a:gd name="connsiteY0" fmla="*/ 23082 h 183356"/>
              <a:gd name="connsiteX1" fmla="*/ 18256 w 30956"/>
              <a:gd name="connsiteY1" fmla="*/ 185007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" h="183356">
                <a:moveTo>
                  <a:pt x="18256" y="23082"/>
                </a:moveTo>
                <a:lnTo>
                  <a:pt x="18256" y="185007"/>
                </a:lnTo>
              </a:path>
            </a:pathLst>
          </a:custGeom>
          <a:ln w="22859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Freeform 218"/>
          <p:cNvSpPr/>
          <p:nvPr/>
        </p:nvSpPr>
        <p:spPr>
          <a:xfrm>
            <a:off x="5785643" y="4515643"/>
            <a:ext cx="4272756" cy="56356"/>
          </a:xfrm>
          <a:custGeom>
            <a:avLst/>
            <a:gdLst>
              <a:gd name="connsiteX0" fmla="*/ 7207 w 4272756"/>
              <a:gd name="connsiteY0" fmla="*/ 30226 h 56356"/>
              <a:gd name="connsiteX1" fmla="*/ 4264882 w 4272756"/>
              <a:gd name="connsiteY1" fmla="*/ 30226 h 5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2756" h="56356">
                <a:moveTo>
                  <a:pt x="7207" y="30226"/>
                </a:moveTo>
                <a:lnTo>
                  <a:pt x="4264882" y="30226"/>
                </a:lnTo>
              </a:path>
            </a:pathLst>
          </a:custGeom>
          <a:ln w="36512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Freeform 219"/>
          <p:cNvSpPr/>
          <p:nvPr/>
        </p:nvSpPr>
        <p:spPr>
          <a:xfrm>
            <a:off x="5785643" y="4515643"/>
            <a:ext cx="4272756" cy="56356"/>
          </a:xfrm>
          <a:custGeom>
            <a:avLst/>
            <a:gdLst>
              <a:gd name="connsiteX0" fmla="*/ 7207 w 4272756"/>
              <a:gd name="connsiteY0" fmla="*/ 30226 h 56356"/>
              <a:gd name="connsiteX1" fmla="*/ 4264882 w 4272756"/>
              <a:gd name="connsiteY1" fmla="*/ 30226 h 5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2756" h="56356">
                <a:moveTo>
                  <a:pt x="7207" y="30226"/>
                </a:moveTo>
                <a:lnTo>
                  <a:pt x="4264882" y="30226"/>
                </a:lnTo>
              </a:path>
            </a:pathLst>
          </a:custGeom>
          <a:ln w="36512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Freeform 220"/>
          <p:cNvSpPr/>
          <p:nvPr/>
        </p:nvSpPr>
        <p:spPr>
          <a:xfrm>
            <a:off x="5760243" y="4439443"/>
            <a:ext cx="30956" cy="183356"/>
          </a:xfrm>
          <a:custGeom>
            <a:avLst/>
            <a:gdLst>
              <a:gd name="connsiteX0" fmla="*/ 24606 w 30956"/>
              <a:gd name="connsiteY0" fmla="*/ 24606 h 183356"/>
              <a:gd name="connsiteX1" fmla="*/ 24606 w 30956"/>
              <a:gd name="connsiteY1" fmla="*/ 186531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" h="183356">
                <a:moveTo>
                  <a:pt x="24606" y="24606"/>
                </a:moveTo>
                <a:lnTo>
                  <a:pt x="24606" y="186531"/>
                </a:lnTo>
              </a:path>
            </a:pathLst>
          </a:custGeom>
          <a:ln w="22859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Freeform 221"/>
          <p:cNvSpPr/>
          <p:nvPr/>
        </p:nvSpPr>
        <p:spPr>
          <a:xfrm>
            <a:off x="10027443" y="4439443"/>
            <a:ext cx="30956" cy="183356"/>
          </a:xfrm>
          <a:custGeom>
            <a:avLst/>
            <a:gdLst>
              <a:gd name="connsiteX0" fmla="*/ 29432 w 30956"/>
              <a:gd name="connsiteY0" fmla="*/ 24606 h 183356"/>
              <a:gd name="connsiteX1" fmla="*/ 29432 w 30956"/>
              <a:gd name="connsiteY1" fmla="*/ 186531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" h="183356">
                <a:moveTo>
                  <a:pt x="29432" y="24606"/>
                </a:moveTo>
                <a:lnTo>
                  <a:pt x="29432" y="186531"/>
                </a:lnTo>
              </a:path>
            </a:pathLst>
          </a:custGeom>
          <a:ln w="21589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TextBox 222"/>
          <p:cNvSpPr txBox="1"/>
          <p:nvPr/>
        </p:nvSpPr>
        <p:spPr>
          <a:xfrm>
            <a:off x="488594" y="67237"/>
            <a:ext cx="1744644" cy="213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  <a:tabLst>
                <a:tab pos="1419453" algn="l"/>
              </a:tabLst>
            </a:pPr>
            <a:r>
              <a:rPr lang="en-US" altLang="zh-CN" sz="1400" dirty="0">
                <a:solidFill>
                  <a:srgbClr val="FEFEFE"/>
                </a:solidFill>
                <a:latin typeface="Arial"/>
                <a:ea typeface="Arial"/>
              </a:rPr>
              <a:t>02/02/12	</a:t>
            </a:r>
            <a:r>
              <a:rPr lang="en-US" altLang="zh-CN" sz="1400" spc="-20" dirty="0">
                <a:solidFill>
                  <a:srgbClr val="FEFEFE"/>
                </a:solidFill>
                <a:latin typeface="Arial"/>
                <a:ea typeface="Arial"/>
              </a:rPr>
              <a:t>12</a:t>
            </a:r>
          </a:p>
        </p:txBody>
      </p:sp>
      <p:sp>
        <p:nvSpPr>
          <p:cNvPr id="223" name="TextBox 223"/>
          <p:cNvSpPr txBox="1"/>
          <p:nvPr/>
        </p:nvSpPr>
        <p:spPr>
          <a:xfrm>
            <a:off x="378866" y="547414"/>
            <a:ext cx="7556199" cy="883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2900" b="1" dirty="0">
                <a:solidFill>
                  <a:srgbClr val="C40008"/>
                </a:solidFill>
                <a:latin typeface="Arial"/>
                <a:ea typeface="Arial"/>
              </a:rPr>
              <a:t>Attività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ea typeface="Arial"/>
              </a:rPr>
              <a:t>soggetta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ea typeface="Arial"/>
              </a:rPr>
              <a:t>di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ea typeface="Arial"/>
              </a:rPr>
              <a:t>categoria</a:t>
            </a:r>
            <a:r>
              <a:rPr lang="en-US" altLang="zh-CN" sz="2900" b="1" spc="-69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ea typeface="Arial"/>
              </a:rPr>
              <a:t>C</a:t>
            </a:r>
          </a:p>
          <a:p>
            <a:pPr marL="0">
              <a:lnSpc>
                <a:spcPct val="100000"/>
              </a:lnSpc>
            </a:pP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es.</a:t>
            </a:r>
            <a:r>
              <a:rPr lang="en-US" altLang="zh-CN" sz="2900" spc="204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strutture</a:t>
            </a:r>
            <a:r>
              <a:rPr lang="en-US" altLang="zh-CN" sz="2900" spc="204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sanitarie</a:t>
            </a:r>
            <a:r>
              <a:rPr lang="en-US" altLang="zh-CN" sz="2900" spc="209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&gt;100</a:t>
            </a:r>
            <a:r>
              <a:rPr lang="en-US" altLang="zh-CN" sz="2900" spc="204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posti</a:t>
            </a:r>
            <a:r>
              <a:rPr lang="en-US" altLang="zh-CN" sz="2900" spc="209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letto,</a:t>
            </a:r>
            <a:r>
              <a:rPr lang="en-US" altLang="zh-CN" sz="2900" spc="204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n°68/C</a:t>
            </a:r>
          </a:p>
        </p:txBody>
      </p:sp>
      <p:sp>
        <p:nvSpPr>
          <p:cNvPr id="224" name="TextBox 224"/>
          <p:cNvSpPr txBox="1"/>
          <p:nvPr/>
        </p:nvSpPr>
        <p:spPr>
          <a:xfrm>
            <a:off x="1426717" y="2433472"/>
            <a:ext cx="334410" cy="18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NOF</a:t>
            </a:r>
          </a:p>
        </p:txBody>
      </p:sp>
      <p:sp>
        <p:nvSpPr>
          <p:cNvPr id="225" name="TextBox 225"/>
          <p:cNvSpPr txBox="1"/>
          <p:nvPr/>
        </p:nvSpPr>
        <p:spPr>
          <a:xfrm>
            <a:off x="2046097" y="2378070"/>
            <a:ext cx="489695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000" spc="-10" dirty="0">
                <a:solidFill>
                  <a:srgbClr val="191919"/>
                </a:solidFill>
                <a:latin typeface="Arial"/>
                <a:ea typeface="Arial"/>
              </a:rPr>
              <a:t>Prog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etto</a:t>
            </a:r>
          </a:p>
          <a:p>
            <a:pPr marL="0">
              <a:lnSpc>
                <a:spcPct val="100000"/>
              </a:lnSpc>
            </a:pPr>
            <a:r>
              <a:rPr lang="en-US" altLang="zh-CN" sz="1000" spc="-10" dirty="0">
                <a:solidFill>
                  <a:srgbClr val="191919"/>
                </a:solidFill>
                <a:latin typeface="Arial"/>
                <a:ea typeface="Arial"/>
              </a:rPr>
              <a:t>Der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oga</a:t>
            </a:r>
          </a:p>
        </p:txBody>
      </p:sp>
      <p:sp>
        <p:nvSpPr>
          <p:cNvPr id="226" name="TextBox 226"/>
          <p:cNvSpPr txBox="1"/>
          <p:nvPr/>
        </p:nvSpPr>
        <p:spPr>
          <a:xfrm>
            <a:off x="4527803" y="2378070"/>
            <a:ext cx="468444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21336">
              <a:lnSpc>
                <a:spcPct val="100000"/>
              </a:lnSpc>
            </a:pP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Veri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fica</a:t>
            </a:r>
          </a:p>
          <a:p>
            <a:pPr marL="0">
              <a:lnSpc>
                <a:spcPct val="100000"/>
              </a:lnSpc>
            </a:pP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in</a:t>
            </a:r>
            <a:r>
              <a:rPr lang="en-US" altLang="zh-CN" sz="1000" spc="-5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opera</a:t>
            </a:r>
          </a:p>
        </p:txBody>
      </p:sp>
      <p:sp>
        <p:nvSpPr>
          <p:cNvPr id="227" name="TextBox 227"/>
          <p:cNvSpPr txBox="1"/>
          <p:nvPr/>
        </p:nvSpPr>
        <p:spPr>
          <a:xfrm>
            <a:off x="5550408" y="2434843"/>
            <a:ext cx="377081" cy="18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b="1" spc="-5" dirty="0">
                <a:solidFill>
                  <a:srgbClr val="191919"/>
                </a:solidFill>
                <a:latin typeface="Arial"/>
                <a:ea typeface="Arial"/>
              </a:rPr>
              <a:t>SC</a:t>
            </a:r>
            <a:r>
              <a:rPr lang="en-US" altLang="zh-CN" sz="1200" b="1" dirty="0">
                <a:solidFill>
                  <a:srgbClr val="191919"/>
                </a:solidFill>
                <a:latin typeface="Arial"/>
                <a:ea typeface="Arial"/>
              </a:rPr>
              <a:t>IA</a:t>
            </a:r>
          </a:p>
        </p:txBody>
      </p:sp>
      <p:sp>
        <p:nvSpPr>
          <p:cNvPr id="228" name="TextBox 228"/>
          <p:cNvSpPr txBox="1"/>
          <p:nvPr/>
        </p:nvSpPr>
        <p:spPr>
          <a:xfrm>
            <a:off x="6170929" y="2378070"/>
            <a:ext cx="413420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48767">
              <a:lnSpc>
                <a:spcPct val="100000"/>
              </a:lnSpc>
            </a:pPr>
            <a:r>
              <a:rPr lang="en-US" altLang="zh-CN" sz="1000" spc="-10" dirty="0">
                <a:solidFill>
                  <a:srgbClr val="191919"/>
                </a:solidFill>
                <a:latin typeface="Arial"/>
                <a:ea typeface="Arial"/>
              </a:rPr>
              <a:t>Vis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ita</a:t>
            </a:r>
          </a:p>
          <a:p>
            <a:pPr marL="0">
              <a:lnSpc>
                <a:spcPct val="100000"/>
              </a:lnSpc>
            </a:pP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tecni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ca</a:t>
            </a:r>
          </a:p>
        </p:txBody>
      </p:sp>
      <p:sp>
        <p:nvSpPr>
          <p:cNvPr id="229" name="TextBox 229"/>
          <p:cNvSpPr txBox="1"/>
          <p:nvPr/>
        </p:nvSpPr>
        <p:spPr>
          <a:xfrm>
            <a:off x="7514208" y="2378070"/>
            <a:ext cx="608728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60959">
              <a:lnSpc>
                <a:spcPct val="100000"/>
              </a:lnSpc>
            </a:pP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Modifi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ca</a:t>
            </a:r>
          </a:p>
          <a:p>
            <a:pPr marL="0">
              <a:lnSpc>
                <a:spcPct val="100000"/>
              </a:lnSpc>
            </a:pP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no</a:t>
            </a:r>
            <a:r>
              <a:rPr lang="en-US" altLang="zh-CN" sz="1000" spc="-5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aggrav.</a:t>
            </a:r>
          </a:p>
        </p:txBody>
      </p:sp>
      <p:sp>
        <p:nvSpPr>
          <p:cNvPr id="230" name="TextBox 230"/>
          <p:cNvSpPr txBox="1"/>
          <p:nvPr/>
        </p:nvSpPr>
        <p:spPr>
          <a:xfrm>
            <a:off x="8293861" y="2378070"/>
            <a:ext cx="483623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Modifi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ca</a:t>
            </a:r>
          </a:p>
          <a:p>
            <a:pPr marL="0" indent="30480">
              <a:lnSpc>
                <a:spcPct val="100000"/>
              </a:lnSpc>
            </a:pPr>
            <a:r>
              <a:rPr lang="en-US" altLang="zh-CN" sz="1000" spc="-10" dirty="0">
                <a:solidFill>
                  <a:srgbClr val="191919"/>
                </a:solidFill>
                <a:latin typeface="Arial"/>
                <a:ea typeface="Arial"/>
              </a:rPr>
              <a:t>aggr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av.</a:t>
            </a:r>
          </a:p>
        </p:txBody>
      </p:sp>
      <p:sp>
        <p:nvSpPr>
          <p:cNvPr id="231" name="TextBox 231"/>
          <p:cNvSpPr txBox="1"/>
          <p:nvPr/>
        </p:nvSpPr>
        <p:spPr>
          <a:xfrm>
            <a:off x="8952865" y="2433472"/>
            <a:ext cx="489247" cy="18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spc="-10" dirty="0">
                <a:solidFill>
                  <a:srgbClr val="191919"/>
                </a:solidFill>
                <a:latin typeface="Arial"/>
                <a:ea typeface="Arial"/>
              </a:rPr>
              <a:t>Voltu</a:t>
            </a: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ra</a:t>
            </a:r>
          </a:p>
        </p:txBody>
      </p:sp>
      <p:sp>
        <p:nvSpPr>
          <p:cNvPr id="232" name="TextBox 232"/>
          <p:cNvSpPr txBox="1"/>
          <p:nvPr/>
        </p:nvSpPr>
        <p:spPr>
          <a:xfrm>
            <a:off x="9706991" y="2433472"/>
            <a:ext cx="570934" cy="18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Rinn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ovo</a:t>
            </a:r>
          </a:p>
        </p:txBody>
      </p:sp>
      <p:sp>
        <p:nvSpPr>
          <p:cNvPr id="233" name="TextBox 233"/>
          <p:cNvSpPr txBox="1"/>
          <p:nvPr/>
        </p:nvSpPr>
        <p:spPr>
          <a:xfrm>
            <a:off x="358749" y="2862218"/>
            <a:ext cx="468978" cy="5562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Atti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vità</a:t>
            </a:r>
          </a:p>
          <a:p>
            <a:pPr marL="0" indent="114300">
              <a:lnSpc>
                <a:spcPct val="100000"/>
              </a:lnSpc>
            </a:pPr>
            <a:r>
              <a:rPr lang="en-US" altLang="zh-CN" sz="2450" b="1" spc="5" dirty="0">
                <a:solidFill>
                  <a:srgbClr val="191919"/>
                </a:solidFill>
                <a:latin typeface="Arial"/>
                <a:ea typeface="Arial"/>
              </a:rPr>
              <a:t>C</a:t>
            </a:r>
          </a:p>
        </p:txBody>
      </p:sp>
      <p:sp>
        <p:nvSpPr>
          <p:cNvPr id="234" name="TextBox 234"/>
          <p:cNvSpPr txBox="1"/>
          <p:nvPr/>
        </p:nvSpPr>
        <p:spPr>
          <a:xfrm>
            <a:off x="968654" y="2686830"/>
            <a:ext cx="755644" cy="274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35661">
              <a:lnSpc>
                <a:spcPct val="100000"/>
              </a:lnSpc>
            </a:pPr>
            <a:r>
              <a:rPr lang="en-US" altLang="zh-CN" sz="900" spc="5" dirty="0">
                <a:solidFill>
                  <a:srgbClr val="191919"/>
                </a:solidFill>
                <a:latin typeface="Arial"/>
                <a:ea typeface="Arial"/>
              </a:rPr>
              <a:t>Pr</a:t>
            </a:r>
            <a:r>
              <a:rPr lang="en-US" altLang="zh-CN" sz="900" dirty="0">
                <a:solidFill>
                  <a:srgbClr val="191919"/>
                </a:solidFill>
                <a:latin typeface="Arial"/>
                <a:ea typeface="Arial"/>
              </a:rPr>
              <a:t>ogettazione</a:t>
            </a:r>
          </a:p>
          <a:p>
            <a:pPr marL="0">
              <a:lnSpc>
                <a:spcPct val="100000"/>
              </a:lnSpc>
            </a:pPr>
            <a:r>
              <a:rPr lang="en-US" altLang="zh-CN" sz="900" spc="5" dirty="0">
                <a:solidFill>
                  <a:srgbClr val="969696"/>
                </a:solidFill>
                <a:latin typeface="Arial"/>
                <a:ea typeface="Arial"/>
              </a:rPr>
              <a:t>Pr</a:t>
            </a:r>
            <a:r>
              <a:rPr lang="en-US" altLang="zh-CN" sz="900" dirty="0">
                <a:solidFill>
                  <a:srgbClr val="969696"/>
                </a:solidFill>
                <a:latin typeface="Arial"/>
                <a:ea typeface="Arial"/>
              </a:rPr>
              <a:t>ogettazione</a:t>
            </a:r>
          </a:p>
        </p:txBody>
      </p:sp>
      <p:sp>
        <p:nvSpPr>
          <p:cNvPr id="235" name="TextBox 235"/>
          <p:cNvSpPr txBox="1"/>
          <p:nvPr/>
        </p:nvSpPr>
        <p:spPr>
          <a:xfrm>
            <a:off x="2983357" y="2686830"/>
            <a:ext cx="762135" cy="274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37464">
              <a:lnSpc>
                <a:spcPct val="100000"/>
              </a:lnSpc>
            </a:pPr>
            <a:r>
              <a:rPr lang="en-US" altLang="zh-CN" sz="900" spc="-5" dirty="0">
                <a:solidFill>
                  <a:srgbClr val="191919"/>
                </a:solidFill>
                <a:latin typeface="Arial"/>
                <a:ea typeface="Arial"/>
              </a:rPr>
              <a:t>Re</a:t>
            </a:r>
            <a:r>
              <a:rPr lang="en-US" altLang="zh-CN" sz="900" dirty="0">
                <a:solidFill>
                  <a:srgbClr val="191919"/>
                </a:solidFill>
                <a:latin typeface="Arial"/>
                <a:ea typeface="Arial"/>
              </a:rPr>
              <a:t>alizzazione</a:t>
            </a:r>
          </a:p>
          <a:p>
            <a:pPr marL="0">
              <a:lnSpc>
                <a:spcPct val="100000"/>
              </a:lnSpc>
            </a:pPr>
            <a:r>
              <a:rPr lang="en-US" altLang="zh-CN" sz="900" spc="-5" dirty="0">
                <a:solidFill>
                  <a:srgbClr val="969696"/>
                </a:solidFill>
                <a:latin typeface="Arial"/>
                <a:ea typeface="Arial"/>
              </a:rPr>
              <a:t>Re</a:t>
            </a:r>
            <a:r>
              <a:rPr lang="en-US" altLang="zh-CN" sz="900" dirty="0">
                <a:solidFill>
                  <a:srgbClr val="969696"/>
                </a:solidFill>
                <a:latin typeface="Arial"/>
                <a:ea typeface="Arial"/>
              </a:rPr>
              <a:t>alizzazione</a:t>
            </a:r>
          </a:p>
        </p:txBody>
      </p:sp>
      <p:sp>
        <p:nvSpPr>
          <p:cNvPr id="236" name="TextBox 236"/>
          <p:cNvSpPr txBox="1"/>
          <p:nvPr/>
        </p:nvSpPr>
        <p:spPr>
          <a:xfrm>
            <a:off x="5774690" y="2686830"/>
            <a:ext cx="516110" cy="274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38100">
              <a:lnSpc>
                <a:spcPct val="100000"/>
              </a:lnSpc>
            </a:pPr>
            <a:r>
              <a:rPr lang="en-US" altLang="zh-CN" sz="900" spc="5" dirty="0">
                <a:solidFill>
                  <a:srgbClr val="191919"/>
                </a:solidFill>
                <a:latin typeface="Arial"/>
                <a:ea typeface="Arial"/>
              </a:rPr>
              <a:t>E</a:t>
            </a:r>
            <a:r>
              <a:rPr lang="en-US" altLang="zh-CN" sz="900" dirty="0">
                <a:solidFill>
                  <a:srgbClr val="191919"/>
                </a:solidFill>
                <a:latin typeface="Arial"/>
                <a:ea typeface="Arial"/>
              </a:rPr>
              <a:t>sercizio</a:t>
            </a:r>
          </a:p>
          <a:p>
            <a:pPr marL="0">
              <a:lnSpc>
                <a:spcPct val="100000"/>
              </a:lnSpc>
            </a:pPr>
            <a:r>
              <a:rPr lang="en-US" altLang="zh-CN" sz="900" spc="5" dirty="0">
                <a:solidFill>
                  <a:srgbClr val="969696"/>
                </a:solidFill>
                <a:latin typeface="Arial"/>
                <a:ea typeface="Arial"/>
              </a:rPr>
              <a:t>E</a:t>
            </a:r>
            <a:r>
              <a:rPr lang="en-US" altLang="zh-CN" sz="900" dirty="0">
                <a:solidFill>
                  <a:srgbClr val="969696"/>
                </a:solidFill>
                <a:latin typeface="Arial"/>
                <a:ea typeface="Arial"/>
              </a:rPr>
              <a:t>sercizio</a:t>
            </a:r>
          </a:p>
        </p:txBody>
      </p:sp>
      <p:sp>
        <p:nvSpPr>
          <p:cNvPr id="237" name="TextBox 237"/>
          <p:cNvSpPr txBox="1"/>
          <p:nvPr/>
        </p:nvSpPr>
        <p:spPr>
          <a:xfrm>
            <a:off x="2433573" y="4664760"/>
            <a:ext cx="392778" cy="3657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60</a:t>
            </a:r>
            <a:r>
              <a:rPr lang="en-US" altLang="zh-CN" sz="1200" spc="-15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gg</a:t>
            </a:r>
          </a:p>
          <a:p>
            <a:pPr marL="0">
              <a:lnSpc>
                <a:spcPct val="100000"/>
              </a:lnSpc>
            </a:pP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90</a:t>
            </a:r>
            <a:r>
              <a:rPr lang="en-US" altLang="zh-CN" sz="1200" spc="-15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gg</a:t>
            </a:r>
          </a:p>
        </p:txBody>
      </p:sp>
      <p:sp>
        <p:nvSpPr>
          <p:cNvPr id="238" name="TextBox 238"/>
          <p:cNvSpPr txBox="1"/>
          <p:nvPr/>
        </p:nvSpPr>
        <p:spPr>
          <a:xfrm>
            <a:off x="5840857" y="4849901"/>
            <a:ext cx="392778" cy="18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60</a:t>
            </a:r>
            <a:r>
              <a:rPr lang="en-US" altLang="zh-CN" sz="1200" spc="-15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gg</a:t>
            </a:r>
          </a:p>
        </p:txBody>
      </p:sp>
      <p:sp>
        <p:nvSpPr>
          <p:cNvPr id="239" name="TextBox 239"/>
          <p:cNvSpPr txBox="1"/>
          <p:nvPr/>
        </p:nvSpPr>
        <p:spPr>
          <a:xfrm>
            <a:off x="6507733" y="4849901"/>
            <a:ext cx="392778" cy="18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15</a:t>
            </a:r>
            <a:r>
              <a:rPr lang="en-US" altLang="zh-CN" sz="1200" spc="-15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gg</a:t>
            </a:r>
          </a:p>
        </p:txBody>
      </p:sp>
      <p:sp>
        <p:nvSpPr>
          <p:cNvPr id="240" name="TextBox 240"/>
          <p:cNvSpPr txBox="1"/>
          <p:nvPr/>
        </p:nvSpPr>
        <p:spPr>
          <a:xfrm>
            <a:off x="7558785" y="4838979"/>
            <a:ext cx="428445" cy="18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5</a:t>
            </a:r>
            <a:r>
              <a:rPr lang="en-US" altLang="zh-CN" sz="1200" spc="-1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anni</a:t>
            </a:r>
          </a:p>
        </p:txBody>
      </p:sp>
      <p:sp>
        <p:nvSpPr>
          <p:cNvPr id="241" name="TextBox 241"/>
          <p:cNvSpPr txBox="1"/>
          <p:nvPr/>
        </p:nvSpPr>
        <p:spPr>
          <a:xfrm>
            <a:off x="566318" y="7176134"/>
            <a:ext cx="3606564" cy="18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  <a:tabLst>
                <a:tab pos="1251178" algn="l"/>
                <a:tab pos="2657830" algn="l"/>
              </a:tabLst>
            </a:pPr>
            <a:r>
              <a:rPr lang="en-US" altLang="zh-CN" sz="1200" spc="-10" dirty="0">
                <a:solidFill>
                  <a:srgbClr val="191919"/>
                </a:solidFill>
                <a:latin typeface="Arial"/>
                <a:ea typeface="Arial"/>
              </a:rPr>
              <a:t>Volontario	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A</a:t>
            </a:r>
            <a:r>
              <a:rPr lang="en-US" altLang="zh-CN" sz="1200" spc="-6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campione	</a:t>
            </a: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Obbligatorio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Picture 2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880" y="2697480"/>
            <a:ext cx="9608820" cy="1493520"/>
          </a:xfrm>
          <a:prstGeom prst="rect">
            <a:avLst/>
          </a:prstGeom>
        </p:spPr>
      </p:pic>
      <p:pic>
        <p:nvPicPr>
          <p:cNvPr id="244" name="Picture 2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" y="6934200"/>
            <a:ext cx="457200" cy="434340"/>
          </a:xfrm>
          <a:prstGeom prst="rect">
            <a:avLst/>
          </a:prstGeom>
        </p:spPr>
      </p:pic>
      <p:pic>
        <p:nvPicPr>
          <p:cNvPr id="245" name="Picture 2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2080" y="6934200"/>
            <a:ext cx="457200" cy="434340"/>
          </a:xfrm>
          <a:prstGeom prst="rect">
            <a:avLst/>
          </a:prstGeom>
        </p:spPr>
      </p:pic>
      <p:pic>
        <p:nvPicPr>
          <p:cNvPr id="246" name="Picture 2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6540" y="6934200"/>
            <a:ext cx="457200" cy="434340"/>
          </a:xfrm>
          <a:prstGeom prst="rect">
            <a:avLst/>
          </a:prstGeom>
        </p:spPr>
      </p:pic>
      <p:sp>
        <p:nvSpPr>
          <p:cNvPr id="2" name="Freeform 247"/>
          <p:cNvSpPr/>
          <p:nvPr/>
        </p:nvSpPr>
        <p:spPr>
          <a:xfrm>
            <a:off x="0" y="7464425"/>
            <a:ext cx="10688828" cy="104139"/>
          </a:xfrm>
          <a:custGeom>
            <a:avLst/>
            <a:gdLst>
              <a:gd name="connsiteX0" fmla="*/ 0 w 10688828"/>
              <a:gd name="connsiteY0" fmla="*/ 104139 h 104139"/>
              <a:gd name="connsiteX1" fmla="*/ 10688828 w 10688828"/>
              <a:gd name="connsiteY1" fmla="*/ 104139 h 104139"/>
              <a:gd name="connsiteX2" fmla="*/ 10688828 w 10688828"/>
              <a:gd name="connsiteY2" fmla="*/ 0 h 104139"/>
              <a:gd name="connsiteX3" fmla="*/ 0 w 10688828"/>
              <a:gd name="connsiteY3" fmla="*/ 0 h 104139"/>
              <a:gd name="connsiteX4" fmla="*/ 0 w 10688828"/>
              <a:gd name="connsiteY4" fmla="*/ 104139 h 104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8828" h="104139">
                <a:moveTo>
                  <a:pt x="0" y="104139"/>
                </a:moveTo>
                <a:lnTo>
                  <a:pt x="10688828" y="104139"/>
                </a:lnTo>
                <a:lnTo>
                  <a:pt x="10688828" y="0"/>
                </a:lnTo>
                <a:lnTo>
                  <a:pt x="0" y="0"/>
                </a:lnTo>
                <a:lnTo>
                  <a:pt x="0" y="104139"/>
                </a:lnTo>
                <a:close/>
              </a:path>
            </a:pathLst>
          </a:custGeom>
          <a:solidFill>
            <a:srgbClr val="C4000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Freeform 248"/>
          <p:cNvSpPr/>
          <p:nvPr/>
        </p:nvSpPr>
        <p:spPr>
          <a:xfrm>
            <a:off x="2420620" y="4566920"/>
            <a:ext cx="627380" cy="55880"/>
          </a:xfrm>
          <a:custGeom>
            <a:avLst/>
            <a:gdLst>
              <a:gd name="connsiteX0" fmla="*/ 3555 w 627380"/>
              <a:gd name="connsiteY0" fmla="*/ 24193 h 55880"/>
              <a:gd name="connsiteX1" fmla="*/ 613155 w 627380"/>
              <a:gd name="connsiteY1" fmla="*/ 24193 h 5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380" h="55880">
                <a:moveTo>
                  <a:pt x="3555" y="24193"/>
                </a:moveTo>
                <a:lnTo>
                  <a:pt x="613155" y="24193"/>
                </a:lnTo>
              </a:path>
            </a:pathLst>
          </a:custGeom>
          <a:ln w="34925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Freeform 249"/>
          <p:cNvSpPr/>
          <p:nvPr/>
        </p:nvSpPr>
        <p:spPr>
          <a:xfrm>
            <a:off x="2420620" y="4566920"/>
            <a:ext cx="627380" cy="55880"/>
          </a:xfrm>
          <a:custGeom>
            <a:avLst/>
            <a:gdLst>
              <a:gd name="connsiteX0" fmla="*/ 3555 w 627380"/>
              <a:gd name="connsiteY0" fmla="*/ 24193 h 55880"/>
              <a:gd name="connsiteX1" fmla="*/ 613155 w 627380"/>
              <a:gd name="connsiteY1" fmla="*/ 24193 h 5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380" h="55880">
                <a:moveTo>
                  <a:pt x="3555" y="24193"/>
                </a:moveTo>
                <a:lnTo>
                  <a:pt x="613155" y="24193"/>
                </a:lnTo>
              </a:path>
            </a:pathLst>
          </a:custGeom>
          <a:ln w="34925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0" name="Freeform 250"/>
          <p:cNvSpPr/>
          <p:nvPr/>
        </p:nvSpPr>
        <p:spPr>
          <a:xfrm>
            <a:off x="2395220" y="4490720"/>
            <a:ext cx="30480" cy="170179"/>
          </a:xfrm>
          <a:custGeom>
            <a:avLst/>
            <a:gdLst>
              <a:gd name="connsiteX0" fmla="*/ 22605 w 30480"/>
              <a:gd name="connsiteY0" fmla="*/ 20954 h 170179"/>
              <a:gd name="connsiteX1" fmla="*/ 22605 w 30480"/>
              <a:gd name="connsiteY1" fmla="*/ 181228 h 170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170179">
                <a:moveTo>
                  <a:pt x="22605" y="20954"/>
                </a:moveTo>
                <a:lnTo>
                  <a:pt x="22605" y="181228"/>
                </a:lnTo>
              </a:path>
            </a:pathLst>
          </a:custGeom>
          <a:ln w="21589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Freeform 251"/>
          <p:cNvSpPr/>
          <p:nvPr/>
        </p:nvSpPr>
        <p:spPr>
          <a:xfrm>
            <a:off x="3017520" y="4490720"/>
            <a:ext cx="30480" cy="170179"/>
          </a:xfrm>
          <a:custGeom>
            <a:avLst/>
            <a:gdLst>
              <a:gd name="connsiteX0" fmla="*/ 20954 w 30480"/>
              <a:gd name="connsiteY0" fmla="*/ 20954 h 170179"/>
              <a:gd name="connsiteX1" fmla="*/ 20954 w 30480"/>
              <a:gd name="connsiteY1" fmla="*/ 181228 h 170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170179">
                <a:moveTo>
                  <a:pt x="20954" y="20954"/>
                </a:moveTo>
                <a:lnTo>
                  <a:pt x="20954" y="181228"/>
                </a:lnTo>
              </a:path>
            </a:pathLst>
          </a:custGeom>
          <a:ln w="22858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2" name="Freeform 252"/>
          <p:cNvSpPr/>
          <p:nvPr/>
        </p:nvSpPr>
        <p:spPr>
          <a:xfrm>
            <a:off x="2382520" y="4528820"/>
            <a:ext cx="627380" cy="55880"/>
          </a:xfrm>
          <a:custGeom>
            <a:avLst/>
            <a:gdLst>
              <a:gd name="connsiteX0" fmla="*/ 5079 w 627380"/>
              <a:gd name="connsiteY0" fmla="*/ 27368 h 55880"/>
              <a:gd name="connsiteX1" fmla="*/ 609917 w 627380"/>
              <a:gd name="connsiteY1" fmla="*/ 27368 h 5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380" h="55880">
                <a:moveTo>
                  <a:pt x="5079" y="27368"/>
                </a:moveTo>
                <a:lnTo>
                  <a:pt x="609917" y="27368"/>
                </a:lnTo>
              </a:path>
            </a:pathLst>
          </a:custGeom>
          <a:ln w="34925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3" name="Freeform 253"/>
          <p:cNvSpPr/>
          <p:nvPr/>
        </p:nvSpPr>
        <p:spPr>
          <a:xfrm>
            <a:off x="2382520" y="4528820"/>
            <a:ext cx="627380" cy="55880"/>
          </a:xfrm>
          <a:custGeom>
            <a:avLst/>
            <a:gdLst>
              <a:gd name="connsiteX0" fmla="*/ 5079 w 627380"/>
              <a:gd name="connsiteY0" fmla="*/ 27368 h 55880"/>
              <a:gd name="connsiteX1" fmla="*/ 609917 w 627380"/>
              <a:gd name="connsiteY1" fmla="*/ 27368 h 5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380" h="55880">
                <a:moveTo>
                  <a:pt x="5079" y="27368"/>
                </a:moveTo>
                <a:lnTo>
                  <a:pt x="609917" y="27368"/>
                </a:lnTo>
              </a:path>
            </a:pathLst>
          </a:custGeom>
          <a:ln w="34925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4" name="Freeform 254"/>
          <p:cNvSpPr/>
          <p:nvPr/>
        </p:nvSpPr>
        <p:spPr>
          <a:xfrm>
            <a:off x="2357120" y="4452620"/>
            <a:ext cx="30480" cy="182879"/>
          </a:xfrm>
          <a:custGeom>
            <a:avLst/>
            <a:gdLst>
              <a:gd name="connsiteX0" fmla="*/ 20954 w 30480"/>
              <a:gd name="connsiteY0" fmla="*/ 22605 h 182879"/>
              <a:gd name="connsiteX1" fmla="*/ 20954 w 30480"/>
              <a:gd name="connsiteY1" fmla="*/ 18453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182879">
                <a:moveTo>
                  <a:pt x="20954" y="22605"/>
                </a:moveTo>
                <a:lnTo>
                  <a:pt x="20954" y="184530"/>
                </a:lnTo>
              </a:path>
            </a:pathLst>
          </a:custGeom>
          <a:ln w="22859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5" name="Freeform 255"/>
          <p:cNvSpPr/>
          <p:nvPr/>
        </p:nvSpPr>
        <p:spPr>
          <a:xfrm>
            <a:off x="2979420" y="4452620"/>
            <a:ext cx="30480" cy="182879"/>
          </a:xfrm>
          <a:custGeom>
            <a:avLst/>
            <a:gdLst>
              <a:gd name="connsiteX0" fmla="*/ 22605 w 30480"/>
              <a:gd name="connsiteY0" fmla="*/ 22605 h 182879"/>
              <a:gd name="connsiteX1" fmla="*/ 22605 w 30480"/>
              <a:gd name="connsiteY1" fmla="*/ 18453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182879">
                <a:moveTo>
                  <a:pt x="22605" y="22605"/>
                </a:moveTo>
                <a:lnTo>
                  <a:pt x="22605" y="184530"/>
                </a:lnTo>
              </a:path>
            </a:pathLst>
          </a:custGeom>
          <a:ln w="22859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" name="Freeform 256"/>
          <p:cNvSpPr/>
          <p:nvPr/>
        </p:nvSpPr>
        <p:spPr>
          <a:xfrm>
            <a:off x="5824220" y="4757420"/>
            <a:ext cx="627380" cy="55880"/>
          </a:xfrm>
          <a:custGeom>
            <a:avLst/>
            <a:gdLst>
              <a:gd name="connsiteX0" fmla="*/ 5079 w 627380"/>
              <a:gd name="connsiteY0" fmla="*/ 25718 h 55880"/>
              <a:gd name="connsiteX1" fmla="*/ 614679 w 627380"/>
              <a:gd name="connsiteY1" fmla="*/ 25718 h 5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380" h="55880">
                <a:moveTo>
                  <a:pt x="5079" y="25718"/>
                </a:moveTo>
                <a:lnTo>
                  <a:pt x="614679" y="25718"/>
                </a:lnTo>
              </a:path>
            </a:pathLst>
          </a:custGeom>
          <a:ln w="34923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" name="Freeform 257"/>
          <p:cNvSpPr/>
          <p:nvPr/>
        </p:nvSpPr>
        <p:spPr>
          <a:xfrm>
            <a:off x="5824220" y="4757420"/>
            <a:ext cx="627380" cy="55880"/>
          </a:xfrm>
          <a:custGeom>
            <a:avLst/>
            <a:gdLst>
              <a:gd name="connsiteX0" fmla="*/ 5079 w 627380"/>
              <a:gd name="connsiteY0" fmla="*/ 25718 h 55880"/>
              <a:gd name="connsiteX1" fmla="*/ 614679 w 627380"/>
              <a:gd name="connsiteY1" fmla="*/ 25718 h 5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380" h="55880">
                <a:moveTo>
                  <a:pt x="5079" y="25718"/>
                </a:moveTo>
                <a:lnTo>
                  <a:pt x="614679" y="25718"/>
                </a:lnTo>
              </a:path>
            </a:pathLst>
          </a:custGeom>
          <a:ln w="34923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Freeform 258"/>
          <p:cNvSpPr/>
          <p:nvPr/>
        </p:nvSpPr>
        <p:spPr>
          <a:xfrm>
            <a:off x="5798820" y="4681220"/>
            <a:ext cx="30480" cy="182879"/>
          </a:xfrm>
          <a:custGeom>
            <a:avLst/>
            <a:gdLst>
              <a:gd name="connsiteX0" fmla="*/ 25780 w 30480"/>
              <a:gd name="connsiteY0" fmla="*/ 22605 h 182879"/>
              <a:gd name="connsiteX1" fmla="*/ 25780 w 30480"/>
              <a:gd name="connsiteY1" fmla="*/ 182879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182879">
                <a:moveTo>
                  <a:pt x="25780" y="22605"/>
                </a:moveTo>
                <a:lnTo>
                  <a:pt x="25780" y="182879"/>
                </a:lnTo>
              </a:path>
            </a:pathLst>
          </a:custGeom>
          <a:ln w="22858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Freeform 259"/>
          <p:cNvSpPr/>
          <p:nvPr/>
        </p:nvSpPr>
        <p:spPr>
          <a:xfrm>
            <a:off x="6421120" y="4681220"/>
            <a:ext cx="30480" cy="182879"/>
          </a:xfrm>
          <a:custGeom>
            <a:avLst/>
            <a:gdLst>
              <a:gd name="connsiteX0" fmla="*/ 24129 w 30480"/>
              <a:gd name="connsiteY0" fmla="*/ 22605 h 182879"/>
              <a:gd name="connsiteX1" fmla="*/ 24129 w 30480"/>
              <a:gd name="connsiteY1" fmla="*/ 182879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182879">
                <a:moveTo>
                  <a:pt x="24129" y="22605"/>
                </a:moveTo>
                <a:lnTo>
                  <a:pt x="24129" y="182879"/>
                </a:lnTo>
              </a:path>
            </a:pathLst>
          </a:custGeom>
          <a:ln w="22858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" name="Freeform 260"/>
          <p:cNvSpPr/>
          <p:nvPr/>
        </p:nvSpPr>
        <p:spPr>
          <a:xfrm>
            <a:off x="5785643" y="4718843"/>
            <a:ext cx="627856" cy="56356"/>
          </a:xfrm>
          <a:custGeom>
            <a:avLst/>
            <a:gdLst>
              <a:gd name="connsiteX0" fmla="*/ 7207 w 627856"/>
              <a:gd name="connsiteY0" fmla="*/ 28575 h 56356"/>
              <a:gd name="connsiteX1" fmla="*/ 615219 w 627856"/>
              <a:gd name="connsiteY1" fmla="*/ 28575 h 5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856" h="56356">
                <a:moveTo>
                  <a:pt x="7207" y="28575"/>
                </a:moveTo>
                <a:lnTo>
                  <a:pt x="615219" y="28575"/>
                </a:lnTo>
              </a:path>
            </a:pathLst>
          </a:custGeom>
          <a:ln w="36512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1" name="Freeform 261"/>
          <p:cNvSpPr/>
          <p:nvPr/>
        </p:nvSpPr>
        <p:spPr>
          <a:xfrm>
            <a:off x="5785643" y="4718843"/>
            <a:ext cx="627856" cy="56356"/>
          </a:xfrm>
          <a:custGeom>
            <a:avLst/>
            <a:gdLst>
              <a:gd name="connsiteX0" fmla="*/ 7207 w 627856"/>
              <a:gd name="connsiteY0" fmla="*/ 28575 h 56356"/>
              <a:gd name="connsiteX1" fmla="*/ 615219 w 627856"/>
              <a:gd name="connsiteY1" fmla="*/ 28575 h 5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856" h="56356">
                <a:moveTo>
                  <a:pt x="7207" y="28575"/>
                </a:moveTo>
                <a:lnTo>
                  <a:pt x="615219" y="28575"/>
                </a:lnTo>
              </a:path>
            </a:pathLst>
          </a:custGeom>
          <a:ln w="36512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Freeform 262"/>
          <p:cNvSpPr/>
          <p:nvPr/>
        </p:nvSpPr>
        <p:spPr>
          <a:xfrm>
            <a:off x="5760243" y="4642643"/>
            <a:ext cx="30956" cy="183356"/>
          </a:xfrm>
          <a:custGeom>
            <a:avLst/>
            <a:gdLst>
              <a:gd name="connsiteX0" fmla="*/ 26257 w 30956"/>
              <a:gd name="connsiteY0" fmla="*/ 23082 h 183356"/>
              <a:gd name="connsiteX1" fmla="*/ 26257 w 30956"/>
              <a:gd name="connsiteY1" fmla="*/ 186531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" h="183356">
                <a:moveTo>
                  <a:pt x="26257" y="23082"/>
                </a:moveTo>
                <a:lnTo>
                  <a:pt x="26257" y="186531"/>
                </a:lnTo>
              </a:path>
            </a:pathLst>
          </a:custGeom>
          <a:ln w="21589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Freeform 263"/>
          <p:cNvSpPr/>
          <p:nvPr/>
        </p:nvSpPr>
        <p:spPr>
          <a:xfrm>
            <a:off x="6382543" y="4642643"/>
            <a:ext cx="30956" cy="183356"/>
          </a:xfrm>
          <a:custGeom>
            <a:avLst/>
            <a:gdLst>
              <a:gd name="connsiteX0" fmla="*/ 24606 w 30956"/>
              <a:gd name="connsiteY0" fmla="*/ 23082 h 183356"/>
              <a:gd name="connsiteX1" fmla="*/ 24606 w 30956"/>
              <a:gd name="connsiteY1" fmla="*/ 186531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" h="183356">
                <a:moveTo>
                  <a:pt x="24606" y="23082"/>
                </a:moveTo>
                <a:lnTo>
                  <a:pt x="24606" y="186531"/>
                </a:lnTo>
              </a:path>
            </a:pathLst>
          </a:custGeom>
          <a:ln w="22859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Freeform 264"/>
          <p:cNvSpPr/>
          <p:nvPr/>
        </p:nvSpPr>
        <p:spPr>
          <a:xfrm>
            <a:off x="5823743" y="4553743"/>
            <a:ext cx="4272756" cy="56356"/>
          </a:xfrm>
          <a:custGeom>
            <a:avLst/>
            <a:gdLst>
              <a:gd name="connsiteX0" fmla="*/ 5556 w 4272756"/>
              <a:gd name="connsiteY0" fmla="*/ 27844 h 56356"/>
              <a:gd name="connsiteX1" fmla="*/ 4264882 w 4272756"/>
              <a:gd name="connsiteY1" fmla="*/ 27844 h 5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2756" h="56356">
                <a:moveTo>
                  <a:pt x="5556" y="27844"/>
                </a:moveTo>
                <a:lnTo>
                  <a:pt x="4264882" y="27844"/>
                </a:lnTo>
              </a:path>
            </a:pathLst>
          </a:custGeom>
          <a:ln w="34925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Freeform 265"/>
          <p:cNvSpPr/>
          <p:nvPr/>
        </p:nvSpPr>
        <p:spPr>
          <a:xfrm>
            <a:off x="5823743" y="4553743"/>
            <a:ext cx="4272756" cy="56356"/>
          </a:xfrm>
          <a:custGeom>
            <a:avLst/>
            <a:gdLst>
              <a:gd name="connsiteX0" fmla="*/ 5556 w 4272756"/>
              <a:gd name="connsiteY0" fmla="*/ 27844 h 56356"/>
              <a:gd name="connsiteX1" fmla="*/ 4264882 w 4272756"/>
              <a:gd name="connsiteY1" fmla="*/ 27844 h 5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2756" h="56356">
                <a:moveTo>
                  <a:pt x="5556" y="27844"/>
                </a:moveTo>
                <a:lnTo>
                  <a:pt x="4264882" y="27844"/>
                </a:lnTo>
              </a:path>
            </a:pathLst>
          </a:custGeom>
          <a:ln w="34925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" name="Freeform 266"/>
          <p:cNvSpPr/>
          <p:nvPr/>
        </p:nvSpPr>
        <p:spPr>
          <a:xfrm>
            <a:off x="5798343" y="4477543"/>
            <a:ext cx="30956" cy="183356"/>
          </a:xfrm>
          <a:custGeom>
            <a:avLst/>
            <a:gdLst>
              <a:gd name="connsiteX0" fmla="*/ 24606 w 30956"/>
              <a:gd name="connsiteY0" fmla="*/ 23082 h 183356"/>
              <a:gd name="connsiteX1" fmla="*/ 24606 w 30956"/>
              <a:gd name="connsiteY1" fmla="*/ 185007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" h="183356">
                <a:moveTo>
                  <a:pt x="24606" y="23082"/>
                </a:moveTo>
                <a:lnTo>
                  <a:pt x="24606" y="185007"/>
                </a:lnTo>
              </a:path>
            </a:pathLst>
          </a:custGeom>
          <a:ln w="21588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7" name="Freeform 267"/>
          <p:cNvSpPr/>
          <p:nvPr/>
        </p:nvSpPr>
        <p:spPr>
          <a:xfrm>
            <a:off x="10078243" y="4477543"/>
            <a:ext cx="30956" cy="183356"/>
          </a:xfrm>
          <a:custGeom>
            <a:avLst/>
            <a:gdLst>
              <a:gd name="connsiteX0" fmla="*/ 18256 w 30956"/>
              <a:gd name="connsiteY0" fmla="*/ 23082 h 183356"/>
              <a:gd name="connsiteX1" fmla="*/ 18256 w 30956"/>
              <a:gd name="connsiteY1" fmla="*/ 185007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" h="183356">
                <a:moveTo>
                  <a:pt x="18256" y="23082"/>
                </a:moveTo>
                <a:lnTo>
                  <a:pt x="18256" y="185007"/>
                </a:lnTo>
              </a:path>
            </a:pathLst>
          </a:custGeom>
          <a:ln w="22859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8" name="Freeform 268"/>
          <p:cNvSpPr/>
          <p:nvPr/>
        </p:nvSpPr>
        <p:spPr>
          <a:xfrm>
            <a:off x="5785643" y="4515643"/>
            <a:ext cx="4272756" cy="56356"/>
          </a:xfrm>
          <a:custGeom>
            <a:avLst/>
            <a:gdLst>
              <a:gd name="connsiteX0" fmla="*/ 7207 w 4272756"/>
              <a:gd name="connsiteY0" fmla="*/ 30226 h 56356"/>
              <a:gd name="connsiteX1" fmla="*/ 4264882 w 4272756"/>
              <a:gd name="connsiteY1" fmla="*/ 30226 h 5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2756" h="56356">
                <a:moveTo>
                  <a:pt x="7207" y="30226"/>
                </a:moveTo>
                <a:lnTo>
                  <a:pt x="4264882" y="30226"/>
                </a:lnTo>
              </a:path>
            </a:pathLst>
          </a:custGeom>
          <a:ln w="36512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Freeform 269"/>
          <p:cNvSpPr/>
          <p:nvPr/>
        </p:nvSpPr>
        <p:spPr>
          <a:xfrm>
            <a:off x="5785643" y="4515643"/>
            <a:ext cx="4272756" cy="56356"/>
          </a:xfrm>
          <a:custGeom>
            <a:avLst/>
            <a:gdLst>
              <a:gd name="connsiteX0" fmla="*/ 7207 w 4272756"/>
              <a:gd name="connsiteY0" fmla="*/ 30226 h 56356"/>
              <a:gd name="connsiteX1" fmla="*/ 4264882 w 4272756"/>
              <a:gd name="connsiteY1" fmla="*/ 30226 h 5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2756" h="56356">
                <a:moveTo>
                  <a:pt x="7207" y="30226"/>
                </a:moveTo>
                <a:lnTo>
                  <a:pt x="4264882" y="30226"/>
                </a:lnTo>
              </a:path>
            </a:pathLst>
          </a:custGeom>
          <a:ln w="36512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0" name="Freeform 270"/>
          <p:cNvSpPr/>
          <p:nvPr/>
        </p:nvSpPr>
        <p:spPr>
          <a:xfrm>
            <a:off x="5760243" y="4439443"/>
            <a:ext cx="30956" cy="183356"/>
          </a:xfrm>
          <a:custGeom>
            <a:avLst/>
            <a:gdLst>
              <a:gd name="connsiteX0" fmla="*/ 24606 w 30956"/>
              <a:gd name="connsiteY0" fmla="*/ 24606 h 183356"/>
              <a:gd name="connsiteX1" fmla="*/ 24606 w 30956"/>
              <a:gd name="connsiteY1" fmla="*/ 186531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" h="183356">
                <a:moveTo>
                  <a:pt x="24606" y="24606"/>
                </a:moveTo>
                <a:lnTo>
                  <a:pt x="24606" y="186531"/>
                </a:lnTo>
              </a:path>
            </a:pathLst>
          </a:custGeom>
          <a:ln w="22859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1" name="Freeform 271"/>
          <p:cNvSpPr/>
          <p:nvPr/>
        </p:nvSpPr>
        <p:spPr>
          <a:xfrm>
            <a:off x="10027443" y="4439443"/>
            <a:ext cx="30956" cy="183356"/>
          </a:xfrm>
          <a:custGeom>
            <a:avLst/>
            <a:gdLst>
              <a:gd name="connsiteX0" fmla="*/ 29432 w 30956"/>
              <a:gd name="connsiteY0" fmla="*/ 24606 h 183356"/>
              <a:gd name="connsiteX1" fmla="*/ 29432 w 30956"/>
              <a:gd name="connsiteY1" fmla="*/ 186531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" h="183356">
                <a:moveTo>
                  <a:pt x="29432" y="24606"/>
                </a:moveTo>
                <a:lnTo>
                  <a:pt x="29432" y="186531"/>
                </a:lnTo>
              </a:path>
            </a:pathLst>
          </a:custGeom>
          <a:ln w="21589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" name="TextBox 272"/>
          <p:cNvSpPr txBox="1"/>
          <p:nvPr/>
        </p:nvSpPr>
        <p:spPr>
          <a:xfrm>
            <a:off x="488594" y="67237"/>
            <a:ext cx="1744644" cy="213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  <a:tabLst>
                <a:tab pos="1419453" algn="l"/>
              </a:tabLst>
            </a:pPr>
            <a:r>
              <a:rPr lang="en-US" altLang="zh-CN" sz="1400" dirty="0">
                <a:solidFill>
                  <a:srgbClr val="FEFEFE"/>
                </a:solidFill>
                <a:latin typeface="Arial"/>
                <a:ea typeface="Arial"/>
              </a:rPr>
              <a:t>02/02/12	</a:t>
            </a:r>
            <a:r>
              <a:rPr lang="en-US" altLang="zh-CN" sz="1400" spc="-20" dirty="0">
                <a:solidFill>
                  <a:srgbClr val="FEFEFE"/>
                </a:solidFill>
                <a:latin typeface="Arial"/>
                <a:ea typeface="Arial"/>
              </a:rPr>
              <a:t>13</a:t>
            </a:r>
          </a:p>
        </p:txBody>
      </p:sp>
      <p:sp>
        <p:nvSpPr>
          <p:cNvPr id="273" name="TextBox 273"/>
          <p:cNvSpPr txBox="1"/>
          <p:nvPr/>
        </p:nvSpPr>
        <p:spPr>
          <a:xfrm>
            <a:off x="378866" y="547414"/>
            <a:ext cx="7859887" cy="883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2900" b="1" dirty="0">
                <a:solidFill>
                  <a:srgbClr val="C40008"/>
                </a:solidFill>
                <a:latin typeface="Arial"/>
                <a:ea typeface="Arial"/>
              </a:rPr>
              <a:t>Attività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ea typeface="Arial"/>
              </a:rPr>
              <a:t>soggetta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ea typeface="Arial"/>
              </a:rPr>
              <a:t>di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ea typeface="Arial"/>
              </a:rPr>
              <a:t>categoria</a:t>
            </a:r>
            <a:r>
              <a:rPr lang="en-US" altLang="zh-CN" sz="2900" b="1" spc="-69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ea typeface="Arial"/>
              </a:rPr>
              <a:t>B</a:t>
            </a:r>
          </a:p>
          <a:p>
            <a:pPr marL="0">
              <a:lnSpc>
                <a:spcPct val="100000"/>
              </a:lnSpc>
            </a:pP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es.</a:t>
            </a:r>
            <a:r>
              <a:rPr lang="en-US" altLang="zh-CN" sz="2900" spc="215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strutture</a:t>
            </a:r>
            <a:r>
              <a:rPr lang="en-US" altLang="zh-CN" sz="2900" spc="215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sanitarie</a:t>
            </a:r>
            <a:r>
              <a:rPr lang="en-US" altLang="zh-CN" sz="2900" spc="215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51-100</a:t>
            </a:r>
            <a:r>
              <a:rPr lang="en-US" altLang="zh-CN" sz="2900" spc="215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posti</a:t>
            </a:r>
            <a:r>
              <a:rPr lang="en-US" altLang="zh-CN" sz="2900" spc="220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letto,</a:t>
            </a:r>
            <a:r>
              <a:rPr lang="en-US" altLang="zh-CN" sz="2900" spc="215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n°68/B</a:t>
            </a:r>
          </a:p>
        </p:txBody>
      </p:sp>
      <p:sp>
        <p:nvSpPr>
          <p:cNvPr id="274" name="TextBox 274"/>
          <p:cNvSpPr txBox="1"/>
          <p:nvPr/>
        </p:nvSpPr>
        <p:spPr>
          <a:xfrm>
            <a:off x="1426717" y="2433472"/>
            <a:ext cx="334410" cy="18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NOF</a:t>
            </a:r>
          </a:p>
        </p:txBody>
      </p:sp>
      <p:sp>
        <p:nvSpPr>
          <p:cNvPr id="275" name="TextBox 275"/>
          <p:cNvSpPr txBox="1"/>
          <p:nvPr/>
        </p:nvSpPr>
        <p:spPr>
          <a:xfrm>
            <a:off x="2046097" y="2378070"/>
            <a:ext cx="489695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000" spc="-10" dirty="0">
                <a:solidFill>
                  <a:srgbClr val="191919"/>
                </a:solidFill>
                <a:latin typeface="Arial"/>
                <a:ea typeface="Arial"/>
              </a:rPr>
              <a:t>Prog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etto</a:t>
            </a:r>
          </a:p>
          <a:p>
            <a:pPr marL="0">
              <a:lnSpc>
                <a:spcPct val="100000"/>
              </a:lnSpc>
            </a:pPr>
            <a:r>
              <a:rPr lang="en-US" altLang="zh-CN" sz="1000" spc="-10" dirty="0">
                <a:solidFill>
                  <a:srgbClr val="191919"/>
                </a:solidFill>
                <a:latin typeface="Arial"/>
                <a:ea typeface="Arial"/>
              </a:rPr>
              <a:t>Der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oga</a:t>
            </a:r>
          </a:p>
        </p:txBody>
      </p:sp>
      <p:sp>
        <p:nvSpPr>
          <p:cNvPr id="276" name="TextBox 276"/>
          <p:cNvSpPr txBox="1"/>
          <p:nvPr/>
        </p:nvSpPr>
        <p:spPr>
          <a:xfrm>
            <a:off x="4527803" y="2378070"/>
            <a:ext cx="468444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21336">
              <a:lnSpc>
                <a:spcPct val="100000"/>
              </a:lnSpc>
            </a:pP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Veri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fica</a:t>
            </a:r>
          </a:p>
          <a:p>
            <a:pPr marL="0">
              <a:lnSpc>
                <a:spcPct val="100000"/>
              </a:lnSpc>
            </a:pP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in</a:t>
            </a:r>
            <a:r>
              <a:rPr lang="en-US" altLang="zh-CN" sz="1000" spc="-5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opera</a:t>
            </a:r>
          </a:p>
        </p:txBody>
      </p:sp>
      <p:sp>
        <p:nvSpPr>
          <p:cNvPr id="277" name="TextBox 277"/>
          <p:cNvSpPr txBox="1"/>
          <p:nvPr/>
        </p:nvSpPr>
        <p:spPr>
          <a:xfrm>
            <a:off x="5550408" y="2434843"/>
            <a:ext cx="377081" cy="18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b="1" spc="-5" dirty="0">
                <a:solidFill>
                  <a:srgbClr val="191919"/>
                </a:solidFill>
                <a:latin typeface="Arial"/>
                <a:ea typeface="Arial"/>
              </a:rPr>
              <a:t>SC</a:t>
            </a:r>
            <a:r>
              <a:rPr lang="en-US" altLang="zh-CN" sz="1200" b="1" dirty="0">
                <a:solidFill>
                  <a:srgbClr val="191919"/>
                </a:solidFill>
                <a:latin typeface="Arial"/>
                <a:ea typeface="Arial"/>
              </a:rPr>
              <a:t>IA</a:t>
            </a:r>
          </a:p>
        </p:txBody>
      </p:sp>
      <p:sp>
        <p:nvSpPr>
          <p:cNvPr id="278" name="TextBox 278"/>
          <p:cNvSpPr txBox="1"/>
          <p:nvPr/>
        </p:nvSpPr>
        <p:spPr>
          <a:xfrm>
            <a:off x="6170929" y="2378070"/>
            <a:ext cx="413420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48767">
              <a:lnSpc>
                <a:spcPct val="100000"/>
              </a:lnSpc>
            </a:pPr>
            <a:r>
              <a:rPr lang="en-US" altLang="zh-CN" sz="1000" spc="-10" dirty="0">
                <a:solidFill>
                  <a:srgbClr val="191919"/>
                </a:solidFill>
                <a:latin typeface="Arial"/>
                <a:ea typeface="Arial"/>
              </a:rPr>
              <a:t>Vis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ita</a:t>
            </a:r>
          </a:p>
          <a:p>
            <a:pPr marL="0">
              <a:lnSpc>
                <a:spcPct val="100000"/>
              </a:lnSpc>
            </a:pP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tecni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ca</a:t>
            </a:r>
          </a:p>
        </p:txBody>
      </p:sp>
      <p:sp>
        <p:nvSpPr>
          <p:cNvPr id="279" name="TextBox 279"/>
          <p:cNvSpPr txBox="1"/>
          <p:nvPr/>
        </p:nvSpPr>
        <p:spPr>
          <a:xfrm>
            <a:off x="7514208" y="2378070"/>
            <a:ext cx="608728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60959">
              <a:lnSpc>
                <a:spcPct val="100000"/>
              </a:lnSpc>
            </a:pP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Modifi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ca</a:t>
            </a:r>
          </a:p>
          <a:p>
            <a:pPr marL="0">
              <a:lnSpc>
                <a:spcPct val="100000"/>
              </a:lnSpc>
            </a:pP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no</a:t>
            </a:r>
            <a:r>
              <a:rPr lang="en-US" altLang="zh-CN" sz="1000" spc="-5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aggrav.</a:t>
            </a:r>
          </a:p>
        </p:txBody>
      </p:sp>
      <p:sp>
        <p:nvSpPr>
          <p:cNvPr id="280" name="TextBox 280"/>
          <p:cNvSpPr txBox="1"/>
          <p:nvPr/>
        </p:nvSpPr>
        <p:spPr>
          <a:xfrm>
            <a:off x="8293861" y="2378070"/>
            <a:ext cx="483623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Modifi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ca</a:t>
            </a:r>
          </a:p>
          <a:p>
            <a:pPr marL="0" indent="30480">
              <a:lnSpc>
                <a:spcPct val="100000"/>
              </a:lnSpc>
            </a:pPr>
            <a:r>
              <a:rPr lang="en-US" altLang="zh-CN" sz="1000" spc="-10" dirty="0">
                <a:solidFill>
                  <a:srgbClr val="191919"/>
                </a:solidFill>
                <a:latin typeface="Arial"/>
                <a:ea typeface="Arial"/>
              </a:rPr>
              <a:t>aggr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av.</a:t>
            </a:r>
          </a:p>
        </p:txBody>
      </p:sp>
      <p:sp>
        <p:nvSpPr>
          <p:cNvPr id="281" name="TextBox 281"/>
          <p:cNvSpPr txBox="1"/>
          <p:nvPr/>
        </p:nvSpPr>
        <p:spPr>
          <a:xfrm>
            <a:off x="8952865" y="2433472"/>
            <a:ext cx="489247" cy="18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spc="-10" dirty="0">
                <a:solidFill>
                  <a:srgbClr val="191919"/>
                </a:solidFill>
                <a:latin typeface="Arial"/>
                <a:ea typeface="Arial"/>
              </a:rPr>
              <a:t>Voltu</a:t>
            </a: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ra</a:t>
            </a:r>
          </a:p>
        </p:txBody>
      </p:sp>
      <p:sp>
        <p:nvSpPr>
          <p:cNvPr id="282" name="TextBox 282"/>
          <p:cNvSpPr txBox="1"/>
          <p:nvPr/>
        </p:nvSpPr>
        <p:spPr>
          <a:xfrm>
            <a:off x="9706991" y="2433472"/>
            <a:ext cx="570934" cy="18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Rinn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ovo</a:t>
            </a:r>
          </a:p>
        </p:txBody>
      </p:sp>
      <p:sp>
        <p:nvSpPr>
          <p:cNvPr id="283" name="TextBox 283"/>
          <p:cNvSpPr txBox="1"/>
          <p:nvPr/>
        </p:nvSpPr>
        <p:spPr>
          <a:xfrm>
            <a:off x="358749" y="2862218"/>
            <a:ext cx="468978" cy="5562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Atti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vità</a:t>
            </a:r>
          </a:p>
          <a:p>
            <a:pPr marL="0" indent="114300">
              <a:lnSpc>
                <a:spcPct val="100000"/>
              </a:lnSpc>
            </a:pPr>
            <a:r>
              <a:rPr lang="en-US" altLang="zh-CN" sz="2450" b="1" spc="5" dirty="0">
                <a:solidFill>
                  <a:srgbClr val="191919"/>
                </a:solidFill>
                <a:latin typeface="Arial"/>
                <a:ea typeface="Arial"/>
              </a:rPr>
              <a:t>B</a:t>
            </a:r>
          </a:p>
        </p:txBody>
      </p:sp>
      <p:sp>
        <p:nvSpPr>
          <p:cNvPr id="284" name="TextBox 284"/>
          <p:cNvSpPr txBox="1"/>
          <p:nvPr/>
        </p:nvSpPr>
        <p:spPr>
          <a:xfrm>
            <a:off x="968654" y="2686830"/>
            <a:ext cx="755644" cy="274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35661">
              <a:lnSpc>
                <a:spcPct val="100000"/>
              </a:lnSpc>
            </a:pPr>
            <a:r>
              <a:rPr lang="en-US" altLang="zh-CN" sz="900" spc="5" dirty="0">
                <a:solidFill>
                  <a:srgbClr val="191919"/>
                </a:solidFill>
                <a:latin typeface="Arial"/>
                <a:ea typeface="Arial"/>
              </a:rPr>
              <a:t>Pr</a:t>
            </a:r>
            <a:r>
              <a:rPr lang="en-US" altLang="zh-CN" sz="900" dirty="0">
                <a:solidFill>
                  <a:srgbClr val="191919"/>
                </a:solidFill>
                <a:latin typeface="Arial"/>
                <a:ea typeface="Arial"/>
              </a:rPr>
              <a:t>ogettazione</a:t>
            </a:r>
          </a:p>
          <a:p>
            <a:pPr marL="0">
              <a:lnSpc>
                <a:spcPct val="100000"/>
              </a:lnSpc>
            </a:pPr>
            <a:r>
              <a:rPr lang="en-US" altLang="zh-CN" sz="900" spc="5" dirty="0">
                <a:solidFill>
                  <a:srgbClr val="969696"/>
                </a:solidFill>
                <a:latin typeface="Arial"/>
                <a:ea typeface="Arial"/>
              </a:rPr>
              <a:t>Pr</a:t>
            </a:r>
            <a:r>
              <a:rPr lang="en-US" altLang="zh-CN" sz="900" dirty="0">
                <a:solidFill>
                  <a:srgbClr val="969696"/>
                </a:solidFill>
                <a:latin typeface="Arial"/>
                <a:ea typeface="Arial"/>
              </a:rPr>
              <a:t>ogettazione</a:t>
            </a:r>
          </a:p>
        </p:txBody>
      </p:sp>
      <p:sp>
        <p:nvSpPr>
          <p:cNvPr id="285" name="TextBox 285"/>
          <p:cNvSpPr txBox="1"/>
          <p:nvPr/>
        </p:nvSpPr>
        <p:spPr>
          <a:xfrm>
            <a:off x="2983357" y="2686830"/>
            <a:ext cx="762135" cy="274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37464">
              <a:lnSpc>
                <a:spcPct val="100000"/>
              </a:lnSpc>
            </a:pPr>
            <a:r>
              <a:rPr lang="en-US" altLang="zh-CN" sz="900" spc="-5" dirty="0">
                <a:solidFill>
                  <a:srgbClr val="191919"/>
                </a:solidFill>
                <a:latin typeface="Arial"/>
                <a:ea typeface="Arial"/>
              </a:rPr>
              <a:t>Re</a:t>
            </a:r>
            <a:r>
              <a:rPr lang="en-US" altLang="zh-CN" sz="900" dirty="0">
                <a:solidFill>
                  <a:srgbClr val="191919"/>
                </a:solidFill>
                <a:latin typeface="Arial"/>
                <a:ea typeface="Arial"/>
              </a:rPr>
              <a:t>alizzazione</a:t>
            </a:r>
          </a:p>
          <a:p>
            <a:pPr marL="0">
              <a:lnSpc>
                <a:spcPct val="100000"/>
              </a:lnSpc>
            </a:pPr>
            <a:r>
              <a:rPr lang="en-US" altLang="zh-CN" sz="900" spc="-5" dirty="0">
                <a:solidFill>
                  <a:srgbClr val="969696"/>
                </a:solidFill>
                <a:latin typeface="Arial"/>
                <a:ea typeface="Arial"/>
              </a:rPr>
              <a:t>Re</a:t>
            </a:r>
            <a:r>
              <a:rPr lang="en-US" altLang="zh-CN" sz="900" dirty="0">
                <a:solidFill>
                  <a:srgbClr val="969696"/>
                </a:solidFill>
                <a:latin typeface="Arial"/>
                <a:ea typeface="Arial"/>
              </a:rPr>
              <a:t>alizzazione</a:t>
            </a:r>
          </a:p>
        </p:txBody>
      </p:sp>
      <p:sp>
        <p:nvSpPr>
          <p:cNvPr id="286" name="TextBox 286"/>
          <p:cNvSpPr txBox="1"/>
          <p:nvPr/>
        </p:nvSpPr>
        <p:spPr>
          <a:xfrm>
            <a:off x="5774690" y="2686830"/>
            <a:ext cx="516110" cy="274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38100">
              <a:lnSpc>
                <a:spcPct val="100000"/>
              </a:lnSpc>
            </a:pPr>
            <a:r>
              <a:rPr lang="en-US" altLang="zh-CN" sz="900" spc="5" dirty="0">
                <a:solidFill>
                  <a:srgbClr val="191919"/>
                </a:solidFill>
                <a:latin typeface="Arial"/>
                <a:ea typeface="Arial"/>
              </a:rPr>
              <a:t>E</a:t>
            </a:r>
            <a:r>
              <a:rPr lang="en-US" altLang="zh-CN" sz="900" dirty="0">
                <a:solidFill>
                  <a:srgbClr val="191919"/>
                </a:solidFill>
                <a:latin typeface="Arial"/>
                <a:ea typeface="Arial"/>
              </a:rPr>
              <a:t>sercizio</a:t>
            </a:r>
          </a:p>
          <a:p>
            <a:pPr marL="0">
              <a:lnSpc>
                <a:spcPct val="100000"/>
              </a:lnSpc>
            </a:pPr>
            <a:r>
              <a:rPr lang="en-US" altLang="zh-CN" sz="900" spc="5" dirty="0">
                <a:solidFill>
                  <a:srgbClr val="969696"/>
                </a:solidFill>
                <a:latin typeface="Arial"/>
                <a:ea typeface="Arial"/>
              </a:rPr>
              <a:t>E</a:t>
            </a:r>
            <a:r>
              <a:rPr lang="en-US" altLang="zh-CN" sz="900" dirty="0">
                <a:solidFill>
                  <a:srgbClr val="969696"/>
                </a:solidFill>
                <a:latin typeface="Arial"/>
                <a:ea typeface="Arial"/>
              </a:rPr>
              <a:t>sercizio</a:t>
            </a:r>
          </a:p>
        </p:txBody>
      </p:sp>
      <p:sp>
        <p:nvSpPr>
          <p:cNvPr id="287" name="TextBox 287"/>
          <p:cNvSpPr txBox="1"/>
          <p:nvPr/>
        </p:nvSpPr>
        <p:spPr>
          <a:xfrm>
            <a:off x="2433573" y="4664760"/>
            <a:ext cx="392778" cy="3657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60</a:t>
            </a:r>
            <a:r>
              <a:rPr lang="en-US" altLang="zh-CN" sz="1200" spc="-15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gg</a:t>
            </a:r>
          </a:p>
          <a:p>
            <a:pPr marL="0">
              <a:lnSpc>
                <a:spcPct val="100000"/>
              </a:lnSpc>
            </a:pP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90</a:t>
            </a:r>
            <a:r>
              <a:rPr lang="en-US" altLang="zh-CN" sz="1200" spc="-15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gg</a:t>
            </a:r>
          </a:p>
        </p:txBody>
      </p:sp>
      <p:sp>
        <p:nvSpPr>
          <p:cNvPr id="288" name="TextBox 288"/>
          <p:cNvSpPr txBox="1"/>
          <p:nvPr/>
        </p:nvSpPr>
        <p:spPr>
          <a:xfrm>
            <a:off x="5840857" y="4849901"/>
            <a:ext cx="392778" cy="18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60</a:t>
            </a:r>
            <a:r>
              <a:rPr lang="en-US" altLang="zh-CN" sz="1200" spc="-15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gg</a:t>
            </a:r>
          </a:p>
        </p:txBody>
      </p:sp>
      <p:sp>
        <p:nvSpPr>
          <p:cNvPr id="289" name="TextBox 289"/>
          <p:cNvSpPr txBox="1"/>
          <p:nvPr/>
        </p:nvSpPr>
        <p:spPr>
          <a:xfrm>
            <a:off x="7558785" y="4838979"/>
            <a:ext cx="428445" cy="18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5</a:t>
            </a:r>
            <a:r>
              <a:rPr lang="en-US" altLang="zh-CN" sz="1200" spc="-1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anni</a:t>
            </a:r>
          </a:p>
        </p:txBody>
      </p:sp>
      <p:sp>
        <p:nvSpPr>
          <p:cNvPr id="290" name="TextBox 290"/>
          <p:cNvSpPr txBox="1"/>
          <p:nvPr/>
        </p:nvSpPr>
        <p:spPr>
          <a:xfrm>
            <a:off x="566318" y="7176134"/>
            <a:ext cx="3606564" cy="18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  <a:tabLst>
                <a:tab pos="1251178" algn="l"/>
                <a:tab pos="2657830" algn="l"/>
              </a:tabLst>
            </a:pPr>
            <a:r>
              <a:rPr lang="en-US" altLang="zh-CN" sz="1200" spc="-10" dirty="0">
                <a:solidFill>
                  <a:srgbClr val="191919"/>
                </a:solidFill>
                <a:latin typeface="Arial"/>
                <a:ea typeface="Arial"/>
              </a:rPr>
              <a:t>Volontario	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A</a:t>
            </a:r>
            <a:r>
              <a:rPr lang="en-US" altLang="zh-CN" sz="1200" spc="-6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campione	</a:t>
            </a: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Obbligatorio</a:t>
            </a:r>
          </a:p>
        </p:txBody>
      </p:sp>
      <p:pic>
        <p:nvPicPr>
          <p:cNvPr id="51" name="Picture 18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29252" y="5999212"/>
            <a:ext cx="1439688" cy="136932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" name="Picture 29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880" y="2697480"/>
            <a:ext cx="9608820" cy="1493520"/>
          </a:xfrm>
          <a:prstGeom prst="rect">
            <a:avLst/>
          </a:prstGeom>
        </p:spPr>
      </p:pic>
      <p:pic>
        <p:nvPicPr>
          <p:cNvPr id="293" name="Picture 29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" y="6934200"/>
            <a:ext cx="457200" cy="434340"/>
          </a:xfrm>
          <a:prstGeom prst="rect">
            <a:avLst/>
          </a:prstGeom>
        </p:spPr>
      </p:pic>
      <p:pic>
        <p:nvPicPr>
          <p:cNvPr id="294" name="Picture 29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2080" y="6934200"/>
            <a:ext cx="457200" cy="434340"/>
          </a:xfrm>
          <a:prstGeom prst="rect">
            <a:avLst/>
          </a:prstGeom>
        </p:spPr>
      </p:pic>
      <p:pic>
        <p:nvPicPr>
          <p:cNvPr id="295" name="Picture 29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6540" y="6934200"/>
            <a:ext cx="457200" cy="434340"/>
          </a:xfrm>
          <a:prstGeom prst="rect">
            <a:avLst/>
          </a:prstGeom>
        </p:spPr>
      </p:pic>
      <p:sp>
        <p:nvSpPr>
          <p:cNvPr id="2" name="Freeform 296"/>
          <p:cNvSpPr/>
          <p:nvPr/>
        </p:nvSpPr>
        <p:spPr>
          <a:xfrm>
            <a:off x="0" y="7464425"/>
            <a:ext cx="10688828" cy="104139"/>
          </a:xfrm>
          <a:custGeom>
            <a:avLst/>
            <a:gdLst>
              <a:gd name="connsiteX0" fmla="*/ 0 w 10688828"/>
              <a:gd name="connsiteY0" fmla="*/ 104139 h 104139"/>
              <a:gd name="connsiteX1" fmla="*/ 10688828 w 10688828"/>
              <a:gd name="connsiteY1" fmla="*/ 104139 h 104139"/>
              <a:gd name="connsiteX2" fmla="*/ 10688828 w 10688828"/>
              <a:gd name="connsiteY2" fmla="*/ 0 h 104139"/>
              <a:gd name="connsiteX3" fmla="*/ 0 w 10688828"/>
              <a:gd name="connsiteY3" fmla="*/ 0 h 104139"/>
              <a:gd name="connsiteX4" fmla="*/ 0 w 10688828"/>
              <a:gd name="connsiteY4" fmla="*/ 104139 h 104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8828" h="104139">
                <a:moveTo>
                  <a:pt x="0" y="104139"/>
                </a:moveTo>
                <a:lnTo>
                  <a:pt x="10688828" y="104139"/>
                </a:lnTo>
                <a:lnTo>
                  <a:pt x="10688828" y="0"/>
                </a:lnTo>
                <a:lnTo>
                  <a:pt x="0" y="0"/>
                </a:lnTo>
                <a:lnTo>
                  <a:pt x="0" y="104139"/>
                </a:lnTo>
                <a:close/>
              </a:path>
            </a:pathLst>
          </a:custGeom>
          <a:solidFill>
            <a:srgbClr val="C4000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7" name="Freeform 297"/>
          <p:cNvSpPr/>
          <p:nvPr/>
        </p:nvSpPr>
        <p:spPr>
          <a:xfrm>
            <a:off x="2420620" y="4566920"/>
            <a:ext cx="627380" cy="55880"/>
          </a:xfrm>
          <a:custGeom>
            <a:avLst/>
            <a:gdLst>
              <a:gd name="connsiteX0" fmla="*/ 1904 w 627380"/>
              <a:gd name="connsiteY0" fmla="*/ 24193 h 55880"/>
              <a:gd name="connsiteX1" fmla="*/ 611504 w 627380"/>
              <a:gd name="connsiteY1" fmla="*/ 24193 h 5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380" h="55880">
                <a:moveTo>
                  <a:pt x="1904" y="24193"/>
                </a:moveTo>
                <a:lnTo>
                  <a:pt x="611504" y="24193"/>
                </a:lnTo>
              </a:path>
            </a:pathLst>
          </a:custGeom>
          <a:ln w="34925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8" name="Freeform 298"/>
          <p:cNvSpPr/>
          <p:nvPr/>
        </p:nvSpPr>
        <p:spPr>
          <a:xfrm>
            <a:off x="2420620" y="4566920"/>
            <a:ext cx="627380" cy="55880"/>
          </a:xfrm>
          <a:custGeom>
            <a:avLst/>
            <a:gdLst>
              <a:gd name="connsiteX0" fmla="*/ 1904 w 627380"/>
              <a:gd name="connsiteY0" fmla="*/ 24193 h 55880"/>
              <a:gd name="connsiteX1" fmla="*/ 611504 w 627380"/>
              <a:gd name="connsiteY1" fmla="*/ 24193 h 5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380" h="55880">
                <a:moveTo>
                  <a:pt x="1904" y="24193"/>
                </a:moveTo>
                <a:lnTo>
                  <a:pt x="611504" y="24193"/>
                </a:lnTo>
              </a:path>
            </a:pathLst>
          </a:custGeom>
          <a:ln w="34925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9" name="Freeform 299"/>
          <p:cNvSpPr/>
          <p:nvPr/>
        </p:nvSpPr>
        <p:spPr>
          <a:xfrm>
            <a:off x="2395220" y="4490720"/>
            <a:ext cx="30480" cy="170179"/>
          </a:xfrm>
          <a:custGeom>
            <a:avLst/>
            <a:gdLst>
              <a:gd name="connsiteX0" fmla="*/ 22605 w 30480"/>
              <a:gd name="connsiteY0" fmla="*/ 20954 h 170179"/>
              <a:gd name="connsiteX1" fmla="*/ 22605 w 30480"/>
              <a:gd name="connsiteY1" fmla="*/ 181228 h 170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170179">
                <a:moveTo>
                  <a:pt x="22605" y="20954"/>
                </a:moveTo>
                <a:lnTo>
                  <a:pt x="22605" y="181228"/>
                </a:lnTo>
              </a:path>
            </a:pathLst>
          </a:custGeom>
          <a:ln w="22859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0" name="Freeform 300"/>
          <p:cNvSpPr/>
          <p:nvPr/>
        </p:nvSpPr>
        <p:spPr>
          <a:xfrm>
            <a:off x="3017520" y="4490720"/>
            <a:ext cx="30480" cy="170179"/>
          </a:xfrm>
          <a:custGeom>
            <a:avLst/>
            <a:gdLst>
              <a:gd name="connsiteX0" fmla="*/ 20954 w 30480"/>
              <a:gd name="connsiteY0" fmla="*/ 20954 h 170179"/>
              <a:gd name="connsiteX1" fmla="*/ 20954 w 30480"/>
              <a:gd name="connsiteY1" fmla="*/ 181228 h 170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170179">
                <a:moveTo>
                  <a:pt x="20954" y="20954"/>
                </a:moveTo>
                <a:lnTo>
                  <a:pt x="20954" y="181228"/>
                </a:lnTo>
              </a:path>
            </a:pathLst>
          </a:custGeom>
          <a:ln w="22858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1" name="Freeform 301"/>
          <p:cNvSpPr/>
          <p:nvPr/>
        </p:nvSpPr>
        <p:spPr>
          <a:xfrm>
            <a:off x="2382520" y="4528820"/>
            <a:ext cx="627380" cy="55880"/>
          </a:xfrm>
          <a:custGeom>
            <a:avLst/>
            <a:gdLst>
              <a:gd name="connsiteX0" fmla="*/ 3555 w 627380"/>
              <a:gd name="connsiteY0" fmla="*/ 27368 h 55880"/>
              <a:gd name="connsiteX1" fmla="*/ 609980 w 627380"/>
              <a:gd name="connsiteY1" fmla="*/ 27368 h 5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380" h="55880">
                <a:moveTo>
                  <a:pt x="3555" y="27368"/>
                </a:moveTo>
                <a:lnTo>
                  <a:pt x="609980" y="27368"/>
                </a:lnTo>
              </a:path>
            </a:pathLst>
          </a:custGeom>
          <a:ln w="34925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2" name="Freeform 302"/>
          <p:cNvSpPr/>
          <p:nvPr/>
        </p:nvSpPr>
        <p:spPr>
          <a:xfrm>
            <a:off x="2382520" y="4528820"/>
            <a:ext cx="627380" cy="55880"/>
          </a:xfrm>
          <a:custGeom>
            <a:avLst/>
            <a:gdLst>
              <a:gd name="connsiteX0" fmla="*/ 3555 w 627380"/>
              <a:gd name="connsiteY0" fmla="*/ 27368 h 55880"/>
              <a:gd name="connsiteX1" fmla="*/ 609980 w 627380"/>
              <a:gd name="connsiteY1" fmla="*/ 27368 h 5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380" h="55880">
                <a:moveTo>
                  <a:pt x="3555" y="27368"/>
                </a:moveTo>
                <a:lnTo>
                  <a:pt x="609980" y="27368"/>
                </a:lnTo>
              </a:path>
            </a:pathLst>
          </a:custGeom>
          <a:ln w="34925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3" name="Freeform 303"/>
          <p:cNvSpPr/>
          <p:nvPr/>
        </p:nvSpPr>
        <p:spPr>
          <a:xfrm>
            <a:off x="2357120" y="4452620"/>
            <a:ext cx="30480" cy="182879"/>
          </a:xfrm>
          <a:custGeom>
            <a:avLst/>
            <a:gdLst>
              <a:gd name="connsiteX0" fmla="*/ 20954 w 30480"/>
              <a:gd name="connsiteY0" fmla="*/ 22605 h 182879"/>
              <a:gd name="connsiteX1" fmla="*/ 20954 w 30480"/>
              <a:gd name="connsiteY1" fmla="*/ 18453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182879">
                <a:moveTo>
                  <a:pt x="20954" y="22605"/>
                </a:moveTo>
                <a:lnTo>
                  <a:pt x="20954" y="184530"/>
                </a:lnTo>
              </a:path>
            </a:pathLst>
          </a:custGeom>
          <a:ln w="21589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4" name="Freeform 304"/>
          <p:cNvSpPr/>
          <p:nvPr/>
        </p:nvSpPr>
        <p:spPr>
          <a:xfrm>
            <a:off x="2979420" y="4452620"/>
            <a:ext cx="30480" cy="182879"/>
          </a:xfrm>
          <a:custGeom>
            <a:avLst/>
            <a:gdLst>
              <a:gd name="connsiteX0" fmla="*/ 20954 w 30480"/>
              <a:gd name="connsiteY0" fmla="*/ 22605 h 182879"/>
              <a:gd name="connsiteX1" fmla="*/ 20954 w 30480"/>
              <a:gd name="connsiteY1" fmla="*/ 184530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182879">
                <a:moveTo>
                  <a:pt x="20954" y="22605"/>
                </a:moveTo>
                <a:lnTo>
                  <a:pt x="20954" y="184530"/>
                </a:lnTo>
              </a:path>
            </a:pathLst>
          </a:custGeom>
          <a:ln w="21589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5" name="Freeform 305"/>
          <p:cNvSpPr/>
          <p:nvPr/>
        </p:nvSpPr>
        <p:spPr>
          <a:xfrm>
            <a:off x="5824220" y="4757420"/>
            <a:ext cx="627380" cy="55880"/>
          </a:xfrm>
          <a:custGeom>
            <a:avLst/>
            <a:gdLst>
              <a:gd name="connsiteX0" fmla="*/ 5079 w 627380"/>
              <a:gd name="connsiteY0" fmla="*/ 25718 h 55880"/>
              <a:gd name="connsiteX1" fmla="*/ 614679 w 627380"/>
              <a:gd name="connsiteY1" fmla="*/ 25718 h 5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380" h="55880">
                <a:moveTo>
                  <a:pt x="5079" y="25718"/>
                </a:moveTo>
                <a:lnTo>
                  <a:pt x="614679" y="25718"/>
                </a:lnTo>
              </a:path>
            </a:pathLst>
          </a:custGeom>
          <a:ln w="34923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6" name="Freeform 306"/>
          <p:cNvSpPr/>
          <p:nvPr/>
        </p:nvSpPr>
        <p:spPr>
          <a:xfrm>
            <a:off x="5824220" y="4757420"/>
            <a:ext cx="627380" cy="55880"/>
          </a:xfrm>
          <a:custGeom>
            <a:avLst/>
            <a:gdLst>
              <a:gd name="connsiteX0" fmla="*/ 5079 w 627380"/>
              <a:gd name="connsiteY0" fmla="*/ 25718 h 55880"/>
              <a:gd name="connsiteX1" fmla="*/ 614679 w 627380"/>
              <a:gd name="connsiteY1" fmla="*/ 25718 h 55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380" h="55880">
                <a:moveTo>
                  <a:pt x="5079" y="25718"/>
                </a:moveTo>
                <a:lnTo>
                  <a:pt x="614679" y="25718"/>
                </a:lnTo>
              </a:path>
            </a:pathLst>
          </a:custGeom>
          <a:ln w="34923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7" name="Freeform 307"/>
          <p:cNvSpPr/>
          <p:nvPr/>
        </p:nvSpPr>
        <p:spPr>
          <a:xfrm>
            <a:off x="5798820" y="4681220"/>
            <a:ext cx="30480" cy="182879"/>
          </a:xfrm>
          <a:custGeom>
            <a:avLst/>
            <a:gdLst>
              <a:gd name="connsiteX0" fmla="*/ 24129 w 30480"/>
              <a:gd name="connsiteY0" fmla="*/ 22605 h 182879"/>
              <a:gd name="connsiteX1" fmla="*/ 24129 w 30480"/>
              <a:gd name="connsiteY1" fmla="*/ 182879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182879">
                <a:moveTo>
                  <a:pt x="24129" y="22605"/>
                </a:moveTo>
                <a:lnTo>
                  <a:pt x="24129" y="182879"/>
                </a:lnTo>
              </a:path>
            </a:pathLst>
          </a:custGeom>
          <a:ln w="22858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" name="Freeform 308"/>
          <p:cNvSpPr/>
          <p:nvPr/>
        </p:nvSpPr>
        <p:spPr>
          <a:xfrm>
            <a:off x="6421120" y="4681220"/>
            <a:ext cx="30480" cy="182879"/>
          </a:xfrm>
          <a:custGeom>
            <a:avLst/>
            <a:gdLst>
              <a:gd name="connsiteX0" fmla="*/ 22605 w 30480"/>
              <a:gd name="connsiteY0" fmla="*/ 22605 h 182879"/>
              <a:gd name="connsiteX1" fmla="*/ 22605 w 30480"/>
              <a:gd name="connsiteY1" fmla="*/ 182879 h 182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480" h="182879">
                <a:moveTo>
                  <a:pt x="22605" y="22605"/>
                </a:moveTo>
                <a:lnTo>
                  <a:pt x="22605" y="182879"/>
                </a:lnTo>
              </a:path>
            </a:pathLst>
          </a:custGeom>
          <a:ln w="22858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9" name="Freeform 309"/>
          <p:cNvSpPr/>
          <p:nvPr/>
        </p:nvSpPr>
        <p:spPr>
          <a:xfrm>
            <a:off x="5785643" y="4718843"/>
            <a:ext cx="627856" cy="56356"/>
          </a:xfrm>
          <a:custGeom>
            <a:avLst/>
            <a:gdLst>
              <a:gd name="connsiteX0" fmla="*/ 5556 w 627856"/>
              <a:gd name="connsiteY0" fmla="*/ 28575 h 56356"/>
              <a:gd name="connsiteX1" fmla="*/ 615156 w 627856"/>
              <a:gd name="connsiteY1" fmla="*/ 28575 h 5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856" h="56356">
                <a:moveTo>
                  <a:pt x="5556" y="28575"/>
                </a:moveTo>
                <a:lnTo>
                  <a:pt x="615156" y="28575"/>
                </a:lnTo>
              </a:path>
            </a:pathLst>
          </a:custGeom>
          <a:ln w="36512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0" name="Freeform 310"/>
          <p:cNvSpPr/>
          <p:nvPr/>
        </p:nvSpPr>
        <p:spPr>
          <a:xfrm>
            <a:off x="5785643" y="4718843"/>
            <a:ext cx="627856" cy="56356"/>
          </a:xfrm>
          <a:custGeom>
            <a:avLst/>
            <a:gdLst>
              <a:gd name="connsiteX0" fmla="*/ 5556 w 627856"/>
              <a:gd name="connsiteY0" fmla="*/ 28575 h 56356"/>
              <a:gd name="connsiteX1" fmla="*/ 615156 w 627856"/>
              <a:gd name="connsiteY1" fmla="*/ 28575 h 5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27856" h="56356">
                <a:moveTo>
                  <a:pt x="5556" y="28575"/>
                </a:moveTo>
                <a:lnTo>
                  <a:pt x="615156" y="28575"/>
                </a:lnTo>
              </a:path>
            </a:pathLst>
          </a:custGeom>
          <a:ln w="36512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1" name="Freeform 311"/>
          <p:cNvSpPr/>
          <p:nvPr/>
        </p:nvSpPr>
        <p:spPr>
          <a:xfrm>
            <a:off x="5760243" y="4642643"/>
            <a:ext cx="30956" cy="183356"/>
          </a:xfrm>
          <a:custGeom>
            <a:avLst/>
            <a:gdLst>
              <a:gd name="connsiteX0" fmla="*/ 24606 w 30956"/>
              <a:gd name="connsiteY0" fmla="*/ 23082 h 183356"/>
              <a:gd name="connsiteX1" fmla="*/ 24606 w 30956"/>
              <a:gd name="connsiteY1" fmla="*/ 186531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" h="183356">
                <a:moveTo>
                  <a:pt x="24606" y="23082"/>
                </a:moveTo>
                <a:lnTo>
                  <a:pt x="24606" y="186531"/>
                </a:lnTo>
              </a:path>
            </a:pathLst>
          </a:custGeom>
          <a:ln w="22859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2" name="Freeform 312"/>
          <p:cNvSpPr/>
          <p:nvPr/>
        </p:nvSpPr>
        <p:spPr>
          <a:xfrm>
            <a:off x="6382543" y="4642643"/>
            <a:ext cx="30956" cy="183356"/>
          </a:xfrm>
          <a:custGeom>
            <a:avLst/>
            <a:gdLst>
              <a:gd name="connsiteX0" fmla="*/ 24606 w 30956"/>
              <a:gd name="connsiteY0" fmla="*/ 23082 h 183356"/>
              <a:gd name="connsiteX1" fmla="*/ 24606 w 30956"/>
              <a:gd name="connsiteY1" fmla="*/ 186531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" h="183356">
                <a:moveTo>
                  <a:pt x="24606" y="23082"/>
                </a:moveTo>
                <a:lnTo>
                  <a:pt x="24606" y="186531"/>
                </a:lnTo>
              </a:path>
            </a:pathLst>
          </a:custGeom>
          <a:ln w="22859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3" name="Freeform 313"/>
          <p:cNvSpPr/>
          <p:nvPr/>
        </p:nvSpPr>
        <p:spPr>
          <a:xfrm>
            <a:off x="5823743" y="4553743"/>
            <a:ext cx="4272756" cy="56356"/>
          </a:xfrm>
          <a:custGeom>
            <a:avLst/>
            <a:gdLst>
              <a:gd name="connsiteX0" fmla="*/ 5556 w 4272756"/>
              <a:gd name="connsiteY0" fmla="*/ 27844 h 56356"/>
              <a:gd name="connsiteX1" fmla="*/ 4264882 w 4272756"/>
              <a:gd name="connsiteY1" fmla="*/ 27844 h 5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2756" h="56356">
                <a:moveTo>
                  <a:pt x="5556" y="27844"/>
                </a:moveTo>
                <a:lnTo>
                  <a:pt x="4264882" y="27844"/>
                </a:lnTo>
              </a:path>
            </a:pathLst>
          </a:custGeom>
          <a:ln w="34925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4" name="Freeform 314"/>
          <p:cNvSpPr/>
          <p:nvPr/>
        </p:nvSpPr>
        <p:spPr>
          <a:xfrm>
            <a:off x="5823743" y="4553743"/>
            <a:ext cx="4272756" cy="56356"/>
          </a:xfrm>
          <a:custGeom>
            <a:avLst/>
            <a:gdLst>
              <a:gd name="connsiteX0" fmla="*/ 5556 w 4272756"/>
              <a:gd name="connsiteY0" fmla="*/ 27844 h 56356"/>
              <a:gd name="connsiteX1" fmla="*/ 4264882 w 4272756"/>
              <a:gd name="connsiteY1" fmla="*/ 27844 h 5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2756" h="56356">
                <a:moveTo>
                  <a:pt x="5556" y="27844"/>
                </a:moveTo>
                <a:lnTo>
                  <a:pt x="4264882" y="27844"/>
                </a:lnTo>
              </a:path>
            </a:pathLst>
          </a:custGeom>
          <a:ln w="34925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5" name="Freeform 315"/>
          <p:cNvSpPr/>
          <p:nvPr/>
        </p:nvSpPr>
        <p:spPr>
          <a:xfrm>
            <a:off x="5798343" y="4477543"/>
            <a:ext cx="30956" cy="183356"/>
          </a:xfrm>
          <a:custGeom>
            <a:avLst/>
            <a:gdLst>
              <a:gd name="connsiteX0" fmla="*/ 24606 w 30956"/>
              <a:gd name="connsiteY0" fmla="*/ 23082 h 183356"/>
              <a:gd name="connsiteX1" fmla="*/ 24606 w 30956"/>
              <a:gd name="connsiteY1" fmla="*/ 185007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" h="183356">
                <a:moveTo>
                  <a:pt x="24606" y="23082"/>
                </a:moveTo>
                <a:lnTo>
                  <a:pt x="24606" y="185007"/>
                </a:lnTo>
              </a:path>
            </a:pathLst>
          </a:custGeom>
          <a:ln w="22858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6" name="Freeform 316"/>
          <p:cNvSpPr/>
          <p:nvPr/>
        </p:nvSpPr>
        <p:spPr>
          <a:xfrm>
            <a:off x="10065543" y="4477543"/>
            <a:ext cx="30956" cy="183356"/>
          </a:xfrm>
          <a:custGeom>
            <a:avLst/>
            <a:gdLst>
              <a:gd name="connsiteX0" fmla="*/ 27781 w 30956"/>
              <a:gd name="connsiteY0" fmla="*/ 23082 h 183356"/>
              <a:gd name="connsiteX1" fmla="*/ 27781 w 30956"/>
              <a:gd name="connsiteY1" fmla="*/ 185007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" h="183356">
                <a:moveTo>
                  <a:pt x="27781" y="23082"/>
                </a:moveTo>
                <a:lnTo>
                  <a:pt x="27781" y="185007"/>
                </a:lnTo>
              </a:path>
            </a:pathLst>
          </a:custGeom>
          <a:ln w="22858">
            <a:solidFill>
              <a:srgbClr val="969696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" name="Freeform 317"/>
          <p:cNvSpPr/>
          <p:nvPr/>
        </p:nvSpPr>
        <p:spPr>
          <a:xfrm>
            <a:off x="5785643" y="4515643"/>
            <a:ext cx="4272756" cy="56356"/>
          </a:xfrm>
          <a:custGeom>
            <a:avLst/>
            <a:gdLst>
              <a:gd name="connsiteX0" fmla="*/ 5556 w 4272756"/>
              <a:gd name="connsiteY0" fmla="*/ 30226 h 56356"/>
              <a:gd name="connsiteX1" fmla="*/ 4264882 w 4272756"/>
              <a:gd name="connsiteY1" fmla="*/ 30226 h 5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2756" h="56356">
                <a:moveTo>
                  <a:pt x="5556" y="30226"/>
                </a:moveTo>
                <a:lnTo>
                  <a:pt x="4264882" y="30226"/>
                </a:lnTo>
              </a:path>
            </a:pathLst>
          </a:custGeom>
          <a:ln w="36512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8" name="Freeform 318"/>
          <p:cNvSpPr/>
          <p:nvPr/>
        </p:nvSpPr>
        <p:spPr>
          <a:xfrm>
            <a:off x="5785643" y="4515643"/>
            <a:ext cx="4272756" cy="56356"/>
          </a:xfrm>
          <a:custGeom>
            <a:avLst/>
            <a:gdLst>
              <a:gd name="connsiteX0" fmla="*/ 5556 w 4272756"/>
              <a:gd name="connsiteY0" fmla="*/ 30226 h 56356"/>
              <a:gd name="connsiteX1" fmla="*/ 4264882 w 4272756"/>
              <a:gd name="connsiteY1" fmla="*/ 30226 h 56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272756" h="56356">
                <a:moveTo>
                  <a:pt x="5556" y="30226"/>
                </a:moveTo>
                <a:lnTo>
                  <a:pt x="4264882" y="30226"/>
                </a:lnTo>
              </a:path>
            </a:pathLst>
          </a:custGeom>
          <a:ln w="36512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9" name="Freeform 319"/>
          <p:cNvSpPr/>
          <p:nvPr/>
        </p:nvSpPr>
        <p:spPr>
          <a:xfrm>
            <a:off x="5760243" y="4439443"/>
            <a:ext cx="30956" cy="183356"/>
          </a:xfrm>
          <a:custGeom>
            <a:avLst/>
            <a:gdLst>
              <a:gd name="connsiteX0" fmla="*/ 24606 w 30956"/>
              <a:gd name="connsiteY0" fmla="*/ 24606 h 183356"/>
              <a:gd name="connsiteX1" fmla="*/ 24606 w 30956"/>
              <a:gd name="connsiteY1" fmla="*/ 186531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" h="183356">
                <a:moveTo>
                  <a:pt x="24606" y="24606"/>
                </a:moveTo>
                <a:lnTo>
                  <a:pt x="24606" y="186531"/>
                </a:lnTo>
              </a:path>
            </a:pathLst>
          </a:custGeom>
          <a:ln w="22859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0" name="Freeform 320"/>
          <p:cNvSpPr/>
          <p:nvPr/>
        </p:nvSpPr>
        <p:spPr>
          <a:xfrm>
            <a:off x="10027443" y="4439443"/>
            <a:ext cx="30956" cy="183356"/>
          </a:xfrm>
          <a:custGeom>
            <a:avLst/>
            <a:gdLst>
              <a:gd name="connsiteX0" fmla="*/ 29432 w 30956"/>
              <a:gd name="connsiteY0" fmla="*/ 24606 h 183356"/>
              <a:gd name="connsiteX1" fmla="*/ 29432 w 30956"/>
              <a:gd name="connsiteY1" fmla="*/ 186531 h 183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956" h="183356">
                <a:moveTo>
                  <a:pt x="29432" y="24606"/>
                </a:moveTo>
                <a:lnTo>
                  <a:pt x="29432" y="186531"/>
                </a:lnTo>
              </a:path>
            </a:pathLst>
          </a:custGeom>
          <a:ln w="22859">
            <a:solidFill>
              <a:srgbClr val="656565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1" name="TextBox 321"/>
          <p:cNvSpPr txBox="1"/>
          <p:nvPr/>
        </p:nvSpPr>
        <p:spPr>
          <a:xfrm>
            <a:off x="488594" y="67237"/>
            <a:ext cx="1744644" cy="213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  <a:tabLst>
                <a:tab pos="1419453" algn="l"/>
              </a:tabLst>
            </a:pPr>
            <a:r>
              <a:rPr lang="en-US" altLang="zh-CN" sz="1400" dirty="0">
                <a:solidFill>
                  <a:srgbClr val="FEFEFE"/>
                </a:solidFill>
                <a:latin typeface="Arial"/>
                <a:ea typeface="Arial"/>
              </a:rPr>
              <a:t>02/02/12	</a:t>
            </a:r>
            <a:r>
              <a:rPr lang="en-US" altLang="zh-CN" sz="1400" spc="-20" dirty="0">
                <a:solidFill>
                  <a:srgbClr val="FEFEFE"/>
                </a:solidFill>
                <a:latin typeface="Arial"/>
                <a:ea typeface="Arial"/>
              </a:rPr>
              <a:t>14</a:t>
            </a:r>
          </a:p>
        </p:txBody>
      </p:sp>
      <p:sp>
        <p:nvSpPr>
          <p:cNvPr id="322" name="TextBox 322"/>
          <p:cNvSpPr txBox="1"/>
          <p:nvPr/>
        </p:nvSpPr>
        <p:spPr>
          <a:xfrm>
            <a:off x="378866" y="547414"/>
            <a:ext cx="7650210" cy="8839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2900" b="1" dirty="0">
                <a:solidFill>
                  <a:srgbClr val="C40008"/>
                </a:solidFill>
                <a:latin typeface="Arial"/>
                <a:ea typeface="Arial"/>
              </a:rPr>
              <a:t>Attività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ea typeface="Arial"/>
              </a:rPr>
              <a:t>soggetta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ea typeface="Arial"/>
              </a:rPr>
              <a:t>di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ea typeface="Arial"/>
              </a:rPr>
              <a:t>categoria</a:t>
            </a:r>
            <a:r>
              <a:rPr lang="en-US" altLang="zh-CN" sz="2900" b="1" spc="-179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ea typeface="Arial"/>
              </a:rPr>
              <a:t>A</a:t>
            </a:r>
          </a:p>
          <a:p>
            <a:pPr marL="0">
              <a:lnSpc>
                <a:spcPct val="100000"/>
              </a:lnSpc>
            </a:pP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es.</a:t>
            </a:r>
            <a:r>
              <a:rPr lang="en-US" altLang="zh-CN" sz="2900" spc="204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strutture</a:t>
            </a:r>
            <a:r>
              <a:rPr lang="en-US" altLang="zh-CN" sz="2900" spc="209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sanitarie</a:t>
            </a:r>
            <a:r>
              <a:rPr lang="en-US" altLang="zh-CN" sz="2900" spc="209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26-50</a:t>
            </a:r>
            <a:r>
              <a:rPr lang="en-US" altLang="zh-CN" sz="2900" spc="209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posti</a:t>
            </a:r>
            <a:r>
              <a:rPr lang="en-US" altLang="zh-CN" sz="2900" spc="209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letto,</a:t>
            </a:r>
            <a:r>
              <a:rPr lang="en-US" altLang="zh-CN" sz="2900" spc="209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n°68/A</a:t>
            </a:r>
          </a:p>
        </p:txBody>
      </p:sp>
      <p:sp>
        <p:nvSpPr>
          <p:cNvPr id="323" name="TextBox 323"/>
          <p:cNvSpPr txBox="1"/>
          <p:nvPr/>
        </p:nvSpPr>
        <p:spPr>
          <a:xfrm>
            <a:off x="2120773" y="2519167"/>
            <a:ext cx="427208" cy="152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000" spc="-10" dirty="0">
                <a:solidFill>
                  <a:srgbClr val="191919"/>
                </a:solidFill>
                <a:latin typeface="Arial"/>
                <a:ea typeface="Arial"/>
              </a:rPr>
              <a:t>Der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oga</a:t>
            </a:r>
          </a:p>
        </p:txBody>
      </p:sp>
      <p:sp>
        <p:nvSpPr>
          <p:cNvPr id="324" name="TextBox 324"/>
          <p:cNvSpPr txBox="1"/>
          <p:nvPr/>
        </p:nvSpPr>
        <p:spPr>
          <a:xfrm>
            <a:off x="4527803" y="2378070"/>
            <a:ext cx="468444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22860">
              <a:lnSpc>
                <a:spcPct val="100000"/>
              </a:lnSpc>
            </a:pP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Veri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fica</a:t>
            </a:r>
          </a:p>
          <a:p>
            <a:pPr marL="0">
              <a:lnSpc>
                <a:spcPct val="100000"/>
              </a:lnSpc>
            </a:pP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in</a:t>
            </a:r>
            <a:r>
              <a:rPr lang="en-US" altLang="zh-CN" sz="1000" spc="-5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opera</a:t>
            </a:r>
          </a:p>
        </p:txBody>
      </p:sp>
      <p:sp>
        <p:nvSpPr>
          <p:cNvPr id="325" name="TextBox 325"/>
          <p:cNvSpPr txBox="1"/>
          <p:nvPr/>
        </p:nvSpPr>
        <p:spPr>
          <a:xfrm>
            <a:off x="5550408" y="2434843"/>
            <a:ext cx="377081" cy="18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b="1" spc="-5" dirty="0">
                <a:solidFill>
                  <a:srgbClr val="191919"/>
                </a:solidFill>
                <a:latin typeface="Arial"/>
                <a:ea typeface="Arial"/>
              </a:rPr>
              <a:t>SC</a:t>
            </a:r>
            <a:r>
              <a:rPr lang="en-US" altLang="zh-CN" sz="1200" b="1" dirty="0">
                <a:solidFill>
                  <a:srgbClr val="191919"/>
                </a:solidFill>
                <a:latin typeface="Arial"/>
                <a:ea typeface="Arial"/>
              </a:rPr>
              <a:t>IA</a:t>
            </a:r>
          </a:p>
        </p:txBody>
      </p:sp>
      <p:sp>
        <p:nvSpPr>
          <p:cNvPr id="326" name="TextBox 326"/>
          <p:cNvSpPr txBox="1"/>
          <p:nvPr/>
        </p:nvSpPr>
        <p:spPr>
          <a:xfrm>
            <a:off x="6169405" y="2378070"/>
            <a:ext cx="413420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48767">
              <a:lnSpc>
                <a:spcPct val="100000"/>
              </a:lnSpc>
            </a:pPr>
            <a:r>
              <a:rPr lang="en-US" altLang="zh-CN" sz="1000" spc="-10" dirty="0">
                <a:solidFill>
                  <a:srgbClr val="191919"/>
                </a:solidFill>
                <a:latin typeface="Arial"/>
                <a:ea typeface="Arial"/>
              </a:rPr>
              <a:t>Vis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ita</a:t>
            </a:r>
          </a:p>
          <a:p>
            <a:pPr marL="0">
              <a:lnSpc>
                <a:spcPct val="100000"/>
              </a:lnSpc>
            </a:pP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tecni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ca</a:t>
            </a:r>
          </a:p>
        </p:txBody>
      </p:sp>
      <p:sp>
        <p:nvSpPr>
          <p:cNvPr id="327" name="TextBox 327"/>
          <p:cNvSpPr txBox="1"/>
          <p:nvPr/>
        </p:nvSpPr>
        <p:spPr>
          <a:xfrm>
            <a:off x="7512684" y="2378070"/>
            <a:ext cx="608728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60959">
              <a:lnSpc>
                <a:spcPct val="100000"/>
              </a:lnSpc>
            </a:pP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Modifi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ca</a:t>
            </a:r>
          </a:p>
          <a:p>
            <a:pPr marL="0">
              <a:lnSpc>
                <a:spcPct val="100000"/>
              </a:lnSpc>
            </a:pP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no</a:t>
            </a:r>
            <a:r>
              <a:rPr lang="en-US" altLang="zh-CN" sz="1000" spc="-5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aggrav.</a:t>
            </a:r>
          </a:p>
        </p:txBody>
      </p:sp>
      <p:sp>
        <p:nvSpPr>
          <p:cNvPr id="328" name="TextBox 328"/>
          <p:cNvSpPr txBox="1"/>
          <p:nvPr/>
        </p:nvSpPr>
        <p:spPr>
          <a:xfrm>
            <a:off x="8292338" y="2378070"/>
            <a:ext cx="483623" cy="30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Modifi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ca</a:t>
            </a:r>
          </a:p>
          <a:p>
            <a:pPr marL="0" indent="32004">
              <a:lnSpc>
                <a:spcPct val="100000"/>
              </a:lnSpc>
            </a:pPr>
            <a:r>
              <a:rPr lang="en-US" altLang="zh-CN" sz="1000" spc="-10" dirty="0">
                <a:solidFill>
                  <a:srgbClr val="191919"/>
                </a:solidFill>
                <a:latin typeface="Arial"/>
                <a:ea typeface="Arial"/>
              </a:rPr>
              <a:t>aggr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av.</a:t>
            </a:r>
          </a:p>
        </p:txBody>
      </p:sp>
      <p:sp>
        <p:nvSpPr>
          <p:cNvPr id="329" name="TextBox 329"/>
          <p:cNvSpPr txBox="1"/>
          <p:nvPr/>
        </p:nvSpPr>
        <p:spPr>
          <a:xfrm>
            <a:off x="8951341" y="2433472"/>
            <a:ext cx="489247" cy="18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spc="-10" dirty="0">
                <a:solidFill>
                  <a:srgbClr val="191919"/>
                </a:solidFill>
                <a:latin typeface="Arial"/>
                <a:ea typeface="Arial"/>
              </a:rPr>
              <a:t>Voltu</a:t>
            </a: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ra</a:t>
            </a:r>
          </a:p>
        </p:txBody>
      </p:sp>
      <p:sp>
        <p:nvSpPr>
          <p:cNvPr id="330" name="TextBox 330"/>
          <p:cNvSpPr txBox="1"/>
          <p:nvPr/>
        </p:nvSpPr>
        <p:spPr>
          <a:xfrm>
            <a:off x="9706991" y="2433472"/>
            <a:ext cx="570934" cy="18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Rinn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ovo</a:t>
            </a:r>
          </a:p>
        </p:txBody>
      </p:sp>
      <p:sp>
        <p:nvSpPr>
          <p:cNvPr id="331" name="TextBox 331"/>
          <p:cNvSpPr txBox="1"/>
          <p:nvPr/>
        </p:nvSpPr>
        <p:spPr>
          <a:xfrm>
            <a:off x="358749" y="2862218"/>
            <a:ext cx="468978" cy="5562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Atti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vità</a:t>
            </a:r>
          </a:p>
          <a:p>
            <a:pPr marL="0" indent="114300">
              <a:lnSpc>
                <a:spcPct val="100000"/>
              </a:lnSpc>
            </a:pPr>
            <a:r>
              <a:rPr lang="en-US" altLang="zh-CN" sz="2450" b="1" spc="5" dirty="0">
                <a:solidFill>
                  <a:srgbClr val="191919"/>
                </a:solidFill>
                <a:latin typeface="Arial"/>
                <a:ea typeface="Arial"/>
              </a:rPr>
              <a:t>A</a:t>
            </a:r>
          </a:p>
        </p:txBody>
      </p:sp>
      <p:sp>
        <p:nvSpPr>
          <p:cNvPr id="332" name="TextBox 332"/>
          <p:cNvSpPr txBox="1"/>
          <p:nvPr/>
        </p:nvSpPr>
        <p:spPr>
          <a:xfrm>
            <a:off x="966825" y="2686830"/>
            <a:ext cx="757473" cy="274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37490">
              <a:lnSpc>
                <a:spcPct val="100000"/>
              </a:lnSpc>
            </a:pPr>
            <a:r>
              <a:rPr lang="en-US" altLang="zh-CN" sz="900" spc="5" dirty="0">
                <a:solidFill>
                  <a:srgbClr val="191919"/>
                </a:solidFill>
                <a:latin typeface="Arial"/>
                <a:ea typeface="Arial"/>
              </a:rPr>
              <a:t>Pr</a:t>
            </a:r>
            <a:r>
              <a:rPr lang="en-US" altLang="zh-CN" sz="900" dirty="0">
                <a:solidFill>
                  <a:srgbClr val="191919"/>
                </a:solidFill>
                <a:latin typeface="Arial"/>
                <a:ea typeface="Arial"/>
              </a:rPr>
              <a:t>ogettazione</a:t>
            </a:r>
          </a:p>
          <a:p>
            <a:pPr marL="0">
              <a:lnSpc>
                <a:spcPct val="100000"/>
              </a:lnSpc>
            </a:pPr>
            <a:r>
              <a:rPr lang="en-US" altLang="zh-CN" sz="900" spc="5" dirty="0">
                <a:solidFill>
                  <a:srgbClr val="969696"/>
                </a:solidFill>
                <a:latin typeface="Arial"/>
                <a:ea typeface="Arial"/>
              </a:rPr>
              <a:t>Pr</a:t>
            </a:r>
            <a:r>
              <a:rPr lang="en-US" altLang="zh-CN" sz="900" dirty="0">
                <a:solidFill>
                  <a:srgbClr val="969696"/>
                </a:solidFill>
                <a:latin typeface="Arial"/>
                <a:ea typeface="Arial"/>
              </a:rPr>
              <a:t>ogettazione</a:t>
            </a:r>
          </a:p>
        </p:txBody>
      </p:sp>
      <p:sp>
        <p:nvSpPr>
          <p:cNvPr id="333" name="TextBox 333"/>
          <p:cNvSpPr txBox="1"/>
          <p:nvPr/>
        </p:nvSpPr>
        <p:spPr>
          <a:xfrm>
            <a:off x="2981832" y="2686830"/>
            <a:ext cx="761881" cy="274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37211">
              <a:lnSpc>
                <a:spcPct val="100000"/>
              </a:lnSpc>
            </a:pPr>
            <a:r>
              <a:rPr lang="en-US" altLang="zh-CN" sz="900" spc="-5" dirty="0">
                <a:solidFill>
                  <a:srgbClr val="191919"/>
                </a:solidFill>
                <a:latin typeface="Arial"/>
                <a:ea typeface="Arial"/>
              </a:rPr>
              <a:t>Re</a:t>
            </a:r>
            <a:r>
              <a:rPr lang="en-US" altLang="zh-CN" sz="900" dirty="0">
                <a:solidFill>
                  <a:srgbClr val="191919"/>
                </a:solidFill>
                <a:latin typeface="Arial"/>
                <a:ea typeface="Arial"/>
              </a:rPr>
              <a:t>alizzazione</a:t>
            </a:r>
          </a:p>
          <a:p>
            <a:pPr marL="0">
              <a:lnSpc>
                <a:spcPct val="100000"/>
              </a:lnSpc>
            </a:pPr>
            <a:r>
              <a:rPr lang="en-US" altLang="zh-CN" sz="900" spc="-5" dirty="0">
                <a:solidFill>
                  <a:srgbClr val="969696"/>
                </a:solidFill>
                <a:latin typeface="Arial"/>
                <a:ea typeface="Arial"/>
              </a:rPr>
              <a:t>Re</a:t>
            </a:r>
            <a:r>
              <a:rPr lang="en-US" altLang="zh-CN" sz="900" dirty="0">
                <a:solidFill>
                  <a:srgbClr val="969696"/>
                </a:solidFill>
                <a:latin typeface="Arial"/>
                <a:ea typeface="Arial"/>
              </a:rPr>
              <a:t>alizzazione</a:t>
            </a:r>
          </a:p>
        </p:txBody>
      </p:sp>
      <p:sp>
        <p:nvSpPr>
          <p:cNvPr id="334" name="TextBox 334"/>
          <p:cNvSpPr txBox="1"/>
          <p:nvPr/>
        </p:nvSpPr>
        <p:spPr>
          <a:xfrm>
            <a:off x="5774690" y="2686830"/>
            <a:ext cx="514585" cy="274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36575">
              <a:lnSpc>
                <a:spcPct val="100000"/>
              </a:lnSpc>
            </a:pPr>
            <a:r>
              <a:rPr lang="en-US" altLang="zh-CN" sz="900" spc="5" dirty="0">
                <a:solidFill>
                  <a:srgbClr val="191919"/>
                </a:solidFill>
                <a:latin typeface="Arial"/>
                <a:ea typeface="Arial"/>
              </a:rPr>
              <a:t>E</a:t>
            </a:r>
            <a:r>
              <a:rPr lang="en-US" altLang="zh-CN" sz="900" dirty="0">
                <a:solidFill>
                  <a:srgbClr val="191919"/>
                </a:solidFill>
                <a:latin typeface="Arial"/>
                <a:ea typeface="Arial"/>
              </a:rPr>
              <a:t>sercizio</a:t>
            </a:r>
          </a:p>
          <a:p>
            <a:pPr marL="0">
              <a:lnSpc>
                <a:spcPct val="100000"/>
              </a:lnSpc>
            </a:pPr>
            <a:r>
              <a:rPr lang="en-US" altLang="zh-CN" sz="900" spc="5" dirty="0">
                <a:solidFill>
                  <a:srgbClr val="969696"/>
                </a:solidFill>
                <a:latin typeface="Arial"/>
                <a:ea typeface="Arial"/>
              </a:rPr>
              <a:t>E</a:t>
            </a:r>
            <a:r>
              <a:rPr lang="en-US" altLang="zh-CN" sz="900" dirty="0">
                <a:solidFill>
                  <a:srgbClr val="969696"/>
                </a:solidFill>
                <a:latin typeface="Arial"/>
                <a:ea typeface="Arial"/>
              </a:rPr>
              <a:t>sercizio</a:t>
            </a:r>
          </a:p>
        </p:txBody>
      </p:sp>
      <p:sp>
        <p:nvSpPr>
          <p:cNvPr id="335" name="TextBox 335"/>
          <p:cNvSpPr txBox="1"/>
          <p:nvPr/>
        </p:nvSpPr>
        <p:spPr>
          <a:xfrm>
            <a:off x="2433573" y="4664760"/>
            <a:ext cx="392778" cy="3657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60</a:t>
            </a:r>
            <a:r>
              <a:rPr lang="en-US" altLang="zh-CN" sz="1200" spc="-15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gg</a:t>
            </a:r>
          </a:p>
          <a:p>
            <a:pPr marL="0">
              <a:lnSpc>
                <a:spcPct val="100000"/>
              </a:lnSpc>
            </a:pP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90</a:t>
            </a:r>
            <a:r>
              <a:rPr lang="en-US" altLang="zh-CN" sz="1200" spc="-15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gg</a:t>
            </a:r>
          </a:p>
        </p:txBody>
      </p:sp>
      <p:sp>
        <p:nvSpPr>
          <p:cNvPr id="336" name="TextBox 336"/>
          <p:cNvSpPr txBox="1"/>
          <p:nvPr/>
        </p:nvSpPr>
        <p:spPr>
          <a:xfrm>
            <a:off x="5839333" y="4849901"/>
            <a:ext cx="392778" cy="18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60</a:t>
            </a:r>
            <a:r>
              <a:rPr lang="en-US" altLang="zh-CN" sz="1200" spc="-15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gg</a:t>
            </a:r>
          </a:p>
        </p:txBody>
      </p:sp>
      <p:sp>
        <p:nvSpPr>
          <p:cNvPr id="337" name="TextBox 337"/>
          <p:cNvSpPr txBox="1"/>
          <p:nvPr/>
        </p:nvSpPr>
        <p:spPr>
          <a:xfrm>
            <a:off x="7558785" y="4838979"/>
            <a:ext cx="428445" cy="18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5</a:t>
            </a:r>
            <a:r>
              <a:rPr lang="en-US" altLang="zh-CN" sz="1200" spc="-1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anni</a:t>
            </a:r>
          </a:p>
        </p:txBody>
      </p:sp>
      <p:sp>
        <p:nvSpPr>
          <p:cNvPr id="338" name="TextBox 338"/>
          <p:cNvSpPr txBox="1"/>
          <p:nvPr/>
        </p:nvSpPr>
        <p:spPr>
          <a:xfrm>
            <a:off x="566318" y="7176134"/>
            <a:ext cx="3606564" cy="18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  <a:tabLst>
                <a:tab pos="1251178" algn="l"/>
                <a:tab pos="2657830" algn="l"/>
              </a:tabLst>
            </a:pPr>
            <a:r>
              <a:rPr lang="en-US" altLang="zh-CN" sz="1200" spc="-10" dirty="0">
                <a:solidFill>
                  <a:srgbClr val="191919"/>
                </a:solidFill>
                <a:latin typeface="Arial"/>
                <a:ea typeface="Arial"/>
              </a:rPr>
              <a:t>Volontario	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A</a:t>
            </a:r>
            <a:r>
              <a:rPr lang="en-US" altLang="zh-CN" sz="1200" spc="-60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campione	</a:t>
            </a: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Obbligatorio</a:t>
            </a:r>
          </a:p>
        </p:txBody>
      </p:sp>
      <p:pic>
        <p:nvPicPr>
          <p:cNvPr id="50" name="Picture 18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29252" y="5999212"/>
            <a:ext cx="1439688" cy="1369327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Picture 3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880" y="2697480"/>
            <a:ext cx="9608820" cy="1493520"/>
          </a:xfrm>
          <a:prstGeom prst="rect">
            <a:avLst/>
          </a:prstGeom>
        </p:spPr>
      </p:pic>
      <p:pic>
        <p:nvPicPr>
          <p:cNvPr id="341" name="Picture 3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" y="6934200"/>
            <a:ext cx="457200" cy="434340"/>
          </a:xfrm>
          <a:prstGeom prst="rect">
            <a:avLst/>
          </a:prstGeom>
        </p:spPr>
      </p:pic>
      <p:pic>
        <p:nvPicPr>
          <p:cNvPr id="342" name="Picture 3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2080" y="6934200"/>
            <a:ext cx="457200" cy="434340"/>
          </a:xfrm>
          <a:prstGeom prst="rect">
            <a:avLst/>
          </a:prstGeom>
        </p:spPr>
      </p:pic>
      <p:pic>
        <p:nvPicPr>
          <p:cNvPr id="343" name="Picture 3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6540" y="6934200"/>
            <a:ext cx="457200" cy="434340"/>
          </a:xfrm>
          <a:prstGeom prst="rect">
            <a:avLst/>
          </a:prstGeom>
        </p:spPr>
      </p:pic>
      <p:sp>
        <p:nvSpPr>
          <p:cNvPr id="2" name="Freeform 344"/>
          <p:cNvSpPr/>
          <p:nvPr/>
        </p:nvSpPr>
        <p:spPr>
          <a:xfrm>
            <a:off x="0" y="7464425"/>
            <a:ext cx="10688828" cy="104139"/>
          </a:xfrm>
          <a:custGeom>
            <a:avLst/>
            <a:gdLst>
              <a:gd name="connsiteX0" fmla="*/ 0 w 10688828"/>
              <a:gd name="connsiteY0" fmla="*/ 104139 h 104139"/>
              <a:gd name="connsiteX1" fmla="*/ 10688828 w 10688828"/>
              <a:gd name="connsiteY1" fmla="*/ 104139 h 104139"/>
              <a:gd name="connsiteX2" fmla="*/ 10688828 w 10688828"/>
              <a:gd name="connsiteY2" fmla="*/ 0 h 104139"/>
              <a:gd name="connsiteX3" fmla="*/ 0 w 10688828"/>
              <a:gd name="connsiteY3" fmla="*/ 0 h 104139"/>
              <a:gd name="connsiteX4" fmla="*/ 0 w 10688828"/>
              <a:gd name="connsiteY4" fmla="*/ 104139 h 104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8828" h="104139">
                <a:moveTo>
                  <a:pt x="0" y="104139"/>
                </a:moveTo>
                <a:lnTo>
                  <a:pt x="10688828" y="104139"/>
                </a:lnTo>
                <a:lnTo>
                  <a:pt x="10688828" y="0"/>
                </a:lnTo>
                <a:lnTo>
                  <a:pt x="0" y="0"/>
                </a:lnTo>
                <a:lnTo>
                  <a:pt x="0" y="104139"/>
                </a:lnTo>
                <a:close/>
              </a:path>
            </a:pathLst>
          </a:custGeom>
          <a:solidFill>
            <a:srgbClr val="C4000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5" name="TextBox 345"/>
          <p:cNvSpPr txBox="1"/>
          <p:nvPr/>
        </p:nvSpPr>
        <p:spPr>
          <a:xfrm>
            <a:off x="488594" y="67237"/>
            <a:ext cx="1744644" cy="213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  <a:tabLst>
                <a:tab pos="1419453" algn="l"/>
              </a:tabLst>
            </a:pPr>
            <a:r>
              <a:rPr lang="en-US" altLang="zh-CN" sz="1400" dirty="0">
                <a:solidFill>
                  <a:srgbClr val="FEFEFE"/>
                </a:solidFill>
                <a:latin typeface="Arial"/>
                <a:ea typeface="Arial"/>
              </a:rPr>
              <a:t>02/02/12	</a:t>
            </a:r>
            <a:r>
              <a:rPr lang="en-US" altLang="zh-CN" sz="1400" spc="-20" dirty="0">
                <a:solidFill>
                  <a:srgbClr val="FEFEFE"/>
                </a:solidFill>
                <a:latin typeface="Arial"/>
                <a:ea typeface="Arial"/>
              </a:rPr>
              <a:t>15</a:t>
            </a:r>
          </a:p>
        </p:txBody>
      </p:sp>
      <p:sp>
        <p:nvSpPr>
          <p:cNvPr id="346" name="TextBox 346"/>
          <p:cNvSpPr txBox="1"/>
          <p:nvPr/>
        </p:nvSpPr>
        <p:spPr>
          <a:xfrm>
            <a:off x="378866" y="547414"/>
            <a:ext cx="6161660" cy="19737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2900" b="1" dirty="0">
                <a:solidFill>
                  <a:srgbClr val="C40008"/>
                </a:solidFill>
                <a:latin typeface="Arial"/>
                <a:ea typeface="Arial"/>
              </a:rPr>
              <a:t>Attività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ea typeface="Arial"/>
              </a:rPr>
              <a:t>non</a:t>
            </a:r>
            <a:r>
              <a:rPr lang="en-US" altLang="zh-CN" sz="2900" b="1" spc="5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b="1" dirty="0">
                <a:solidFill>
                  <a:srgbClr val="C40008"/>
                </a:solidFill>
                <a:latin typeface="Arial"/>
                <a:ea typeface="Arial"/>
              </a:rPr>
              <a:t>soggetta</a:t>
            </a:r>
          </a:p>
          <a:p>
            <a:pPr marL="0">
              <a:lnSpc>
                <a:spcPct val="100000"/>
              </a:lnSpc>
            </a:pP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es.</a:t>
            </a:r>
            <a:r>
              <a:rPr lang="en-US" altLang="zh-CN" sz="2900" spc="200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strutture</a:t>
            </a:r>
            <a:r>
              <a:rPr lang="en-US" altLang="zh-CN" sz="2900" spc="200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sanitarie</a:t>
            </a:r>
            <a:r>
              <a:rPr lang="en-US" altLang="zh-CN" sz="2900" spc="200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≤25</a:t>
            </a:r>
            <a:r>
              <a:rPr lang="en-US" altLang="zh-CN" sz="2900" spc="200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posti</a:t>
            </a:r>
            <a:r>
              <a:rPr lang="en-US" altLang="zh-CN" sz="2900" spc="200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sz="2900" dirty="0">
                <a:solidFill>
                  <a:srgbClr val="C40008"/>
                </a:solidFill>
                <a:latin typeface="Arial"/>
                <a:ea typeface="Arial"/>
              </a:rPr>
              <a:t>letto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380"/>
              </a:lnSpc>
            </a:pPr>
            <a:endParaRPr lang="en-US" dirty="0"/>
          </a:p>
          <a:p>
            <a:pPr marL="0" indent="5840831">
              <a:lnSpc>
                <a:spcPct val="100000"/>
              </a:lnSpc>
            </a:pPr>
            <a:r>
              <a:rPr lang="en-US" altLang="zh-CN" sz="1000" spc="-10" dirty="0">
                <a:solidFill>
                  <a:srgbClr val="191919"/>
                </a:solidFill>
                <a:latin typeface="Arial"/>
                <a:ea typeface="Arial"/>
              </a:rPr>
              <a:t>Vis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ita</a:t>
            </a:r>
          </a:p>
        </p:txBody>
      </p:sp>
      <p:sp>
        <p:nvSpPr>
          <p:cNvPr id="347" name="TextBox 347"/>
          <p:cNvSpPr txBox="1"/>
          <p:nvPr/>
        </p:nvSpPr>
        <p:spPr>
          <a:xfrm>
            <a:off x="8293861" y="2368779"/>
            <a:ext cx="483623" cy="1524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Modifi</a:t>
            </a:r>
            <a:r>
              <a:rPr lang="en-US" altLang="zh-CN" sz="1000" dirty="0">
                <a:solidFill>
                  <a:srgbClr val="191919"/>
                </a:solidFill>
                <a:latin typeface="Arial"/>
                <a:ea typeface="Arial"/>
              </a:rPr>
              <a:t>ca</a:t>
            </a:r>
          </a:p>
        </p:txBody>
      </p:sp>
      <p:sp>
        <p:nvSpPr>
          <p:cNvPr id="348" name="TextBox 348"/>
          <p:cNvSpPr txBox="1"/>
          <p:nvPr/>
        </p:nvSpPr>
        <p:spPr>
          <a:xfrm>
            <a:off x="2120773" y="2521179"/>
            <a:ext cx="6751280" cy="1593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4583"/>
              </a:lnSpc>
              <a:tabLst>
                <a:tab pos="4050156" algn="l"/>
                <a:tab pos="6203569" algn="l"/>
              </a:tabLst>
            </a:pPr>
            <a:r>
              <a:rPr lang="en-US" altLang="zh-CN" sz="1000" spc="-5" dirty="0">
                <a:solidFill>
                  <a:srgbClr val="191919"/>
                </a:solidFill>
                <a:latin typeface="Arial"/>
                <a:ea typeface="Arial"/>
              </a:rPr>
              <a:t>Deroga	tecnica	</a:t>
            </a:r>
            <a:r>
              <a:rPr lang="en-US" altLang="zh-CN" sz="1000" spc="-10" dirty="0">
                <a:solidFill>
                  <a:srgbClr val="191919"/>
                </a:solidFill>
                <a:latin typeface="Arial"/>
                <a:ea typeface="Arial"/>
              </a:rPr>
              <a:t>aggrav.</a:t>
            </a:r>
          </a:p>
        </p:txBody>
      </p:sp>
      <p:sp>
        <p:nvSpPr>
          <p:cNvPr id="349" name="TextBox 349"/>
          <p:cNvSpPr txBox="1"/>
          <p:nvPr/>
        </p:nvSpPr>
        <p:spPr>
          <a:xfrm>
            <a:off x="358749" y="2686830"/>
            <a:ext cx="1365549" cy="46721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645566">
              <a:lnSpc>
                <a:spcPct val="100000"/>
              </a:lnSpc>
            </a:pPr>
            <a:r>
              <a:rPr lang="en-US" altLang="zh-CN" sz="900" spc="5" dirty="0">
                <a:solidFill>
                  <a:srgbClr val="191919"/>
                </a:solidFill>
                <a:latin typeface="Arial"/>
                <a:ea typeface="Arial"/>
              </a:rPr>
              <a:t>Pr</a:t>
            </a:r>
            <a:r>
              <a:rPr lang="en-US" altLang="zh-CN" sz="900" dirty="0">
                <a:solidFill>
                  <a:srgbClr val="191919"/>
                </a:solidFill>
                <a:latin typeface="Arial"/>
                <a:ea typeface="Arial"/>
              </a:rPr>
              <a:t>ogettazione</a:t>
            </a:r>
          </a:p>
          <a:p>
            <a:pPr marL="0">
              <a:lnSpc>
                <a:spcPct val="120833"/>
              </a:lnSpc>
            </a:pP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Attività</a:t>
            </a:r>
            <a:r>
              <a:rPr lang="en-US" altLang="zh-CN" sz="1200" spc="64" dirty="0">
                <a:solidFill>
                  <a:srgbClr val="191919"/>
                </a:solidFill>
                <a:latin typeface="Arial"/>
                <a:cs typeface="Arial"/>
              </a:rPr>
              <a:t>   </a:t>
            </a:r>
            <a:r>
              <a:rPr lang="en-US" altLang="zh-CN" sz="900" dirty="0">
                <a:solidFill>
                  <a:srgbClr val="969696"/>
                </a:solidFill>
                <a:latin typeface="Arial"/>
                <a:ea typeface="Arial"/>
              </a:rPr>
              <a:t>Progettazione</a:t>
            </a:r>
          </a:p>
          <a:p>
            <a:pPr marL="0" indent="123443">
              <a:lnSpc>
                <a:spcPct val="100000"/>
              </a:lnSpc>
            </a:pPr>
            <a:r>
              <a:rPr lang="en-US" altLang="zh-CN" sz="2450" b="1" dirty="0">
                <a:solidFill>
                  <a:srgbClr val="191919"/>
                </a:solidFill>
                <a:latin typeface="Arial"/>
                <a:ea typeface="Arial"/>
              </a:rPr>
              <a:t>X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585"/>
              </a:lnSpc>
            </a:pPr>
            <a:endParaRPr lang="en-US" dirty="0"/>
          </a:p>
          <a:p>
            <a:pPr marL="0" indent="207568">
              <a:lnSpc>
                <a:spcPct val="100000"/>
              </a:lnSpc>
            </a:pPr>
            <a:r>
              <a:rPr lang="en-US" altLang="zh-CN" sz="1200" spc="-10" dirty="0">
                <a:solidFill>
                  <a:srgbClr val="191919"/>
                </a:solidFill>
                <a:latin typeface="Arial"/>
                <a:ea typeface="Arial"/>
              </a:rPr>
              <a:t>Volo</a:t>
            </a: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ntario</a:t>
            </a:r>
          </a:p>
        </p:txBody>
      </p:sp>
      <p:sp>
        <p:nvSpPr>
          <p:cNvPr id="350" name="TextBox 350"/>
          <p:cNvSpPr txBox="1"/>
          <p:nvPr/>
        </p:nvSpPr>
        <p:spPr>
          <a:xfrm>
            <a:off x="1817497" y="7176134"/>
            <a:ext cx="810202" cy="1828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A</a:t>
            </a:r>
            <a:r>
              <a:rPr lang="en-US" altLang="zh-CN" sz="1200" spc="-69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campione</a:t>
            </a:r>
          </a:p>
        </p:txBody>
      </p:sp>
      <p:sp>
        <p:nvSpPr>
          <p:cNvPr id="351" name="TextBox 351"/>
          <p:cNvSpPr txBox="1"/>
          <p:nvPr/>
        </p:nvSpPr>
        <p:spPr>
          <a:xfrm>
            <a:off x="2983357" y="2686830"/>
            <a:ext cx="1075225" cy="46721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37464">
              <a:lnSpc>
                <a:spcPct val="100000"/>
              </a:lnSpc>
            </a:pPr>
            <a:r>
              <a:rPr lang="en-US" altLang="zh-CN" sz="900" spc="-5" dirty="0">
                <a:solidFill>
                  <a:srgbClr val="191919"/>
                </a:solidFill>
                <a:latin typeface="Arial"/>
                <a:ea typeface="Arial"/>
              </a:rPr>
              <a:t>Re</a:t>
            </a:r>
            <a:r>
              <a:rPr lang="en-US" altLang="zh-CN" sz="900" dirty="0">
                <a:solidFill>
                  <a:srgbClr val="191919"/>
                </a:solidFill>
                <a:latin typeface="Arial"/>
                <a:ea typeface="Arial"/>
              </a:rPr>
              <a:t>alizzazione</a:t>
            </a:r>
          </a:p>
          <a:p>
            <a:pPr marL="0">
              <a:lnSpc>
                <a:spcPct val="100000"/>
              </a:lnSpc>
            </a:pPr>
            <a:r>
              <a:rPr lang="en-US" altLang="zh-CN" sz="900" spc="-5" dirty="0">
                <a:solidFill>
                  <a:srgbClr val="969696"/>
                </a:solidFill>
                <a:latin typeface="Arial"/>
                <a:ea typeface="Arial"/>
              </a:rPr>
              <a:t>Re</a:t>
            </a:r>
            <a:r>
              <a:rPr lang="en-US" altLang="zh-CN" sz="900" dirty="0">
                <a:solidFill>
                  <a:srgbClr val="969696"/>
                </a:solidFill>
                <a:latin typeface="Arial"/>
                <a:ea typeface="Arial"/>
              </a:rPr>
              <a:t>alizzazione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185"/>
              </a:lnSpc>
            </a:pPr>
            <a:endParaRPr lang="en-US" dirty="0"/>
          </a:p>
          <a:p>
            <a:pPr marL="0" indent="240791">
              <a:lnSpc>
                <a:spcPct val="100000"/>
              </a:lnSpc>
            </a:pPr>
            <a:r>
              <a:rPr lang="en-US" altLang="zh-CN" sz="1200" spc="-5" dirty="0">
                <a:solidFill>
                  <a:srgbClr val="191919"/>
                </a:solidFill>
                <a:latin typeface="Arial"/>
                <a:ea typeface="Arial"/>
              </a:rPr>
              <a:t>Obb</a:t>
            </a:r>
            <a:r>
              <a:rPr lang="en-US" altLang="zh-CN" sz="1200" dirty="0">
                <a:solidFill>
                  <a:srgbClr val="191919"/>
                </a:solidFill>
                <a:latin typeface="Arial"/>
                <a:ea typeface="Arial"/>
              </a:rPr>
              <a:t>ligatorio</a:t>
            </a:r>
          </a:p>
        </p:txBody>
      </p:sp>
      <p:sp>
        <p:nvSpPr>
          <p:cNvPr id="352" name="TextBox 352"/>
          <p:cNvSpPr txBox="1"/>
          <p:nvPr/>
        </p:nvSpPr>
        <p:spPr>
          <a:xfrm>
            <a:off x="5774690" y="2686830"/>
            <a:ext cx="516110" cy="2743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38100">
              <a:lnSpc>
                <a:spcPct val="100000"/>
              </a:lnSpc>
            </a:pPr>
            <a:r>
              <a:rPr lang="en-US" altLang="zh-CN" sz="900" spc="5" dirty="0">
                <a:solidFill>
                  <a:srgbClr val="191919"/>
                </a:solidFill>
                <a:latin typeface="Arial"/>
                <a:ea typeface="Arial"/>
              </a:rPr>
              <a:t>E</a:t>
            </a:r>
            <a:r>
              <a:rPr lang="en-US" altLang="zh-CN" sz="900" dirty="0">
                <a:solidFill>
                  <a:srgbClr val="191919"/>
                </a:solidFill>
                <a:latin typeface="Arial"/>
                <a:ea typeface="Arial"/>
              </a:rPr>
              <a:t>sercizio</a:t>
            </a:r>
          </a:p>
          <a:p>
            <a:pPr marL="0">
              <a:lnSpc>
                <a:spcPct val="100000"/>
              </a:lnSpc>
            </a:pPr>
            <a:r>
              <a:rPr lang="en-US" altLang="zh-CN" sz="900" spc="5" dirty="0">
                <a:solidFill>
                  <a:srgbClr val="969696"/>
                </a:solidFill>
                <a:latin typeface="Arial"/>
                <a:ea typeface="Arial"/>
              </a:rPr>
              <a:t>E</a:t>
            </a:r>
            <a:r>
              <a:rPr lang="en-US" altLang="zh-CN" sz="900" dirty="0">
                <a:solidFill>
                  <a:srgbClr val="969696"/>
                </a:solidFill>
                <a:latin typeface="Arial"/>
                <a:ea typeface="Arial"/>
              </a:rPr>
              <a:t>sercizio</a:t>
            </a:r>
          </a:p>
        </p:txBody>
      </p:sp>
      <p:pic>
        <p:nvPicPr>
          <p:cNvPr id="16" name="Picture 18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29252" y="5999212"/>
            <a:ext cx="1439688" cy="1369327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Freeform 353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5" name="Picture 3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355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7" name="Picture 35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358" name="Picture 3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pic>
        <p:nvPicPr>
          <p:cNvPr id="359" name="Picture 35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4259" y="2065020"/>
            <a:ext cx="2735580" cy="1988820"/>
          </a:xfrm>
          <a:prstGeom prst="rect">
            <a:avLst/>
          </a:prstGeom>
        </p:spPr>
      </p:pic>
      <p:sp>
        <p:nvSpPr>
          <p:cNvPr id="363" name="TextBox 363"/>
          <p:cNvSpPr txBox="1"/>
          <p:nvPr/>
        </p:nvSpPr>
        <p:spPr>
          <a:xfrm>
            <a:off x="762000" y="426720"/>
            <a:ext cx="8443595" cy="38096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541627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725"/>
              </a:lnSpc>
            </a:pPr>
            <a:endParaRPr lang="en-US" dirty="0"/>
          </a:p>
          <a:p>
            <a:pPr marL="0" indent="2547467">
              <a:lnSpc>
                <a:spcPct val="100000"/>
              </a:lnSpc>
            </a:pPr>
            <a:r>
              <a:rPr lang="en-US" altLang="zh-CN" sz="2800" b="1" spc="-20" dirty="0">
                <a:solidFill>
                  <a:srgbClr val="0000FE"/>
                </a:solidFill>
                <a:latin typeface="Calibri"/>
                <a:ea typeface="Calibri"/>
              </a:rPr>
              <a:t>VALUTAZIONE</a:t>
            </a:r>
            <a:r>
              <a:rPr lang="en-US" altLang="zh-CN" sz="2800" b="1" spc="-5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-20" dirty="0">
                <a:solidFill>
                  <a:srgbClr val="0000FE"/>
                </a:solidFill>
                <a:latin typeface="Calibri"/>
                <a:ea typeface="Calibri"/>
              </a:rPr>
              <a:t>DEI</a:t>
            </a:r>
            <a:r>
              <a:rPr lang="en-US" altLang="zh-CN" sz="2800" b="1" spc="-1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-20" dirty="0">
                <a:solidFill>
                  <a:srgbClr val="0000FE"/>
                </a:solidFill>
                <a:latin typeface="Calibri"/>
                <a:ea typeface="Calibri"/>
              </a:rPr>
              <a:t>PROGETTI</a:t>
            </a:r>
          </a:p>
          <a:p>
            <a:pPr>
              <a:lnSpc>
                <a:spcPts val="555"/>
              </a:lnSpc>
            </a:pPr>
            <a:endParaRPr lang="en-US" dirty="0"/>
          </a:p>
          <a:p>
            <a:pPr indent="1355699"/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(Rif.</a:t>
            </a:r>
            <a:r>
              <a:rPr lang="en-US" altLang="zh-CN" sz="2400" i="1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Calibri"/>
                <a:ea typeface="Calibri"/>
              </a:rPr>
              <a:t>art.</a:t>
            </a:r>
            <a:r>
              <a:rPr lang="en-US" altLang="zh-CN" sz="2400" b="1" i="1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b="1" i="1" dirty="0">
                <a:solidFill>
                  <a:srgbClr val="000000"/>
                </a:solidFill>
                <a:latin typeface="Calibri"/>
                <a:ea typeface="Calibri"/>
              </a:rPr>
              <a:t>3</a:t>
            </a:r>
            <a:r>
              <a:rPr lang="en-US" altLang="zh-CN" sz="2400" b="1" i="1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FE"/>
                </a:solidFill>
                <a:latin typeface="Calibri"/>
                <a:ea typeface="Calibri"/>
              </a:rPr>
              <a:t>DPR 151/2011 -</a:t>
            </a:r>
            <a:r>
              <a:rPr lang="en-US" altLang="zh-CN" sz="2400" i="1" spc="25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Allegato</a:t>
            </a:r>
            <a:r>
              <a:rPr lang="en-US" altLang="zh-CN" sz="2400" i="1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400" i="1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al</a:t>
            </a:r>
            <a:r>
              <a:rPr lang="en-US" altLang="zh-CN" sz="2400" i="1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FE"/>
                </a:solidFill>
                <a:ea typeface="Calibri"/>
              </a:rPr>
              <a:t>D.M. 07/08/2012</a:t>
            </a:r>
            <a:r>
              <a:rPr lang="en-US" altLang="zh-CN" sz="2400" i="1" dirty="0">
                <a:ea typeface="Calibri"/>
              </a:rPr>
              <a:t>)</a:t>
            </a:r>
            <a:endParaRPr lang="en-US" altLang="zh-CN" sz="2400" i="1" dirty="0">
              <a:latin typeface="Calibri"/>
              <a:ea typeface="Calibri"/>
            </a:endParaRPr>
          </a:p>
          <a:p>
            <a:pPr>
              <a:lnSpc>
                <a:spcPts val="1920"/>
              </a:lnSpc>
            </a:pPr>
            <a:endParaRPr lang="en-US" dirty="0"/>
          </a:p>
          <a:p>
            <a:pPr marL="0" hangingPunct="0">
              <a:lnSpc>
                <a:spcPct val="102499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6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responsabili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delle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attività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cat.</a:t>
            </a:r>
            <a:r>
              <a:rPr lang="en-US" altLang="zh-CN" sz="2600" b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B</a:t>
            </a:r>
            <a:r>
              <a:rPr lang="en-US" altLang="zh-CN" sz="2600" b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e</a:t>
            </a:r>
            <a:r>
              <a:rPr lang="en-US" altLang="zh-CN" sz="2600" b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C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devono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br>
              <a:rPr dirty="0"/>
            </a:b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presentare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la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domanda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di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valutazione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del</a:t>
            </a:r>
            <a:r>
              <a:rPr lang="en-US" altLang="zh-CN" sz="2600" b="1" spc="-16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pro-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br>
              <a:rPr dirty="0"/>
            </a:b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getto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FE"/>
                </a:solidFill>
                <a:latin typeface="Calibri"/>
                <a:ea typeface="Calibri"/>
              </a:rPr>
              <a:t>mod.</a:t>
            </a:r>
            <a:r>
              <a:rPr lang="en-US" altLang="zh-CN" sz="2600" dirty="0">
                <a:solidFill>
                  <a:srgbClr val="0000FE"/>
                </a:solidFill>
                <a:latin typeface="Calibri"/>
                <a:cs typeface="Calibri"/>
              </a:rPr>
              <a:t> PIN 1-2023</a:t>
            </a:r>
            <a:r>
              <a:rPr lang="en-US" altLang="zh-CN" sz="2600" spc="-129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1600" spc="-129" dirty="0">
                <a:solidFill>
                  <a:srgbClr val="0000FE"/>
                </a:solidFill>
                <a:latin typeface="Calibri"/>
                <a:cs typeface="Calibri"/>
              </a:rPr>
              <a:t>(   </a:t>
            </a:r>
            <a:r>
              <a:rPr lang="it-IT" altLang="zh-CN" sz="800" spc="-129" dirty="0">
                <a:solidFill>
                  <a:srgbClr val="0000FE"/>
                </a:solidFill>
                <a:latin typeface="Calibri"/>
                <a:cs typeface="Calibri"/>
                <a:hlinkClick r:id="rId6" action="ppaction://hlinkfile"/>
              </a:rPr>
              <a:t>PIN_1_2023_ValutazioneProgetto_FV.pdf</a:t>
            </a:r>
            <a:r>
              <a:rPr lang="en-US" altLang="zh-CN" sz="800" spc="-129" dirty="0">
                <a:solidFill>
                  <a:srgbClr val="0000FE"/>
                </a:solidFill>
                <a:latin typeface="Calibri"/>
                <a:cs typeface="Calibri"/>
              </a:rPr>
              <a:t>   </a:t>
            </a:r>
            <a:r>
              <a:rPr lang="en-US" altLang="zh-CN" sz="1600" spc="-129" dirty="0">
                <a:solidFill>
                  <a:srgbClr val="0000FE"/>
                </a:solidFill>
                <a:latin typeface="Calibri"/>
                <a:cs typeface="Calibri"/>
              </a:rPr>
              <a:t>) 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ea typeface="Calibri"/>
              </a:rPr>
              <a:t>d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i:</a:t>
            </a:r>
          </a:p>
          <a:p>
            <a:pPr marL="0" indent="42976">
              <a:lnSpc>
                <a:spcPct val="100000"/>
              </a:lnSpc>
              <a:spcBef>
                <a:spcPts val="315"/>
              </a:spcBef>
            </a:pPr>
            <a:r>
              <a:rPr lang="en-US" altLang="zh-CN" sz="2600" spc="34" dirty="0">
                <a:solidFill>
                  <a:srgbClr val="000000"/>
                </a:solidFill>
                <a:latin typeface="Wingdings"/>
                <a:ea typeface="Wingdings"/>
              </a:rPr>
              <a:t></a:t>
            </a:r>
            <a:r>
              <a:rPr lang="en-US" altLang="zh-CN" sz="2600" spc="20" dirty="0">
                <a:solidFill>
                  <a:srgbClr val="BF0000"/>
                </a:solidFill>
                <a:latin typeface="Calibri"/>
                <a:ea typeface="Calibri"/>
              </a:rPr>
              <a:t>nuovi</a:t>
            </a:r>
            <a:r>
              <a:rPr lang="en-US" altLang="zh-CN" sz="2600" spc="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20" dirty="0">
                <a:solidFill>
                  <a:srgbClr val="BF0000"/>
                </a:solidFill>
                <a:latin typeface="Calibri"/>
                <a:ea typeface="Calibri"/>
              </a:rPr>
              <a:t>impianti</a:t>
            </a:r>
            <a:r>
              <a:rPr lang="en-US" altLang="zh-CN" sz="2600" spc="3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44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15" dirty="0" err="1">
                <a:solidFill>
                  <a:srgbClr val="000000"/>
                </a:solidFill>
                <a:latin typeface="Calibri"/>
                <a:ea typeface="Calibri"/>
              </a:rPr>
              <a:t>costruzioni</a:t>
            </a:r>
            <a:endParaRPr lang="en-US" altLang="zh-CN" sz="2600" spc="15" dirty="0">
              <a:solidFill>
                <a:srgbClr val="000000"/>
              </a:solidFill>
              <a:latin typeface="Calibri"/>
              <a:ea typeface="Calibri"/>
            </a:endParaRPr>
          </a:p>
          <a:p>
            <a:pPr>
              <a:lnSpc>
                <a:spcPts val="480"/>
              </a:lnSpc>
            </a:pPr>
            <a:endParaRPr lang="en-US" dirty="0"/>
          </a:p>
          <a:p>
            <a:pPr marL="0" indent="42976">
              <a:lnSpc>
                <a:spcPct val="10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Wingdings"/>
                <a:ea typeface="Wingdings"/>
              </a:rPr>
              <a:t>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modifiche</a:t>
            </a:r>
            <a:r>
              <a:rPr lang="en-US" altLang="zh-CN" sz="2600" spc="89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8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attività</a:t>
            </a:r>
            <a:r>
              <a:rPr lang="en-US" altLang="zh-CN" sz="2600" spc="8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esistenti</a:t>
            </a:r>
            <a:r>
              <a:rPr lang="en-US" altLang="zh-CN" sz="2600" spc="8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che</a:t>
            </a:r>
            <a:r>
              <a:rPr lang="en-US" altLang="zh-CN" sz="2600" spc="8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comportino</a:t>
            </a:r>
          </a:p>
        </p:txBody>
      </p:sp>
      <p:sp>
        <p:nvSpPr>
          <p:cNvPr id="364" name="TextBox 364"/>
          <p:cNvSpPr txBox="1"/>
          <p:nvPr/>
        </p:nvSpPr>
        <p:spPr>
          <a:xfrm>
            <a:off x="761695" y="4175378"/>
            <a:ext cx="9031234" cy="889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un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aggravio</a:t>
            </a:r>
            <a:r>
              <a:rPr lang="en-US" altLang="zh-CN" sz="2600" spc="-5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delle</a:t>
            </a:r>
            <a:r>
              <a:rPr lang="en-US" altLang="zh-CN" sz="2600" spc="-5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preesistenti</a:t>
            </a:r>
            <a:r>
              <a:rPr lang="en-US" altLang="zh-CN" sz="2600" spc="-5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condizioni</a:t>
            </a:r>
            <a:r>
              <a:rPr lang="en-US" altLang="zh-CN" sz="2600" spc="-5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-5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BF0000"/>
                </a:solidFill>
                <a:latin typeface="Calibri"/>
                <a:ea typeface="Calibri"/>
              </a:rPr>
              <a:t>sicurezza</a:t>
            </a:r>
            <a:r>
              <a:rPr lang="en-US" altLang="zh-CN" sz="2600" dirty="0">
                <a:solidFill>
                  <a:srgbClr val="BF0000"/>
                </a:solidFill>
                <a:ea typeface="Calibri"/>
              </a:rPr>
              <a:t> </a:t>
            </a:r>
            <a:r>
              <a:rPr lang="en-US" altLang="zh-CN" sz="2600" dirty="0" err="1">
                <a:solidFill>
                  <a:srgbClr val="BF0000"/>
                </a:solidFill>
                <a:ea typeface="Calibri"/>
              </a:rPr>
              <a:t>an</a:t>
            </a:r>
            <a:r>
              <a:rPr lang="en-US" altLang="zh-CN" sz="2600" spc="5" dirty="0" err="1">
                <a:solidFill>
                  <a:srgbClr val="BF0000"/>
                </a:solidFill>
                <a:ea typeface="Calibri"/>
              </a:rPr>
              <a:t>t</a:t>
            </a:r>
            <a:r>
              <a:rPr lang="en-US" altLang="zh-CN" sz="2600" dirty="0" err="1">
                <a:solidFill>
                  <a:srgbClr val="BF0000"/>
                </a:solidFill>
                <a:ea typeface="Calibri"/>
              </a:rPr>
              <a:t>inc</a:t>
            </a:r>
            <a:r>
              <a:rPr lang="en-US" altLang="zh-CN" sz="2600" spc="5" dirty="0" err="1">
                <a:solidFill>
                  <a:srgbClr val="BF0000"/>
                </a:solidFill>
                <a:ea typeface="Calibri"/>
              </a:rPr>
              <a:t>e</a:t>
            </a:r>
            <a:r>
              <a:rPr lang="en-US" altLang="zh-CN" sz="2600" dirty="0" err="1">
                <a:solidFill>
                  <a:srgbClr val="BF0000"/>
                </a:solidFill>
                <a:ea typeface="Calibri"/>
              </a:rPr>
              <a:t>nd</a:t>
            </a:r>
            <a:r>
              <a:rPr lang="en-US" altLang="zh-CN" sz="2600" spc="5" dirty="0" err="1">
                <a:solidFill>
                  <a:srgbClr val="BF0000"/>
                </a:solidFill>
                <a:ea typeface="Calibri"/>
              </a:rPr>
              <a:t>i</a:t>
            </a:r>
            <a:r>
              <a:rPr lang="en-US" altLang="zh-CN" sz="2600" dirty="0" err="1">
                <a:solidFill>
                  <a:srgbClr val="BF0000"/>
                </a:solidFill>
                <a:ea typeface="Calibri"/>
              </a:rPr>
              <a:t>o</a:t>
            </a:r>
            <a:endParaRPr lang="en-US" altLang="zh-CN" sz="2600" dirty="0">
              <a:solidFill>
                <a:srgbClr val="BF0000"/>
              </a:solidFill>
              <a:latin typeface="Calibri"/>
              <a:ea typeface="Calibri"/>
            </a:endParaRPr>
          </a:p>
          <a:p>
            <a:pPr>
              <a:lnSpc>
                <a:spcPts val="659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600" spc="-10" dirty="0">
                <a:solidFill>
                  <a:srgbClr val="000000"/>
                </a:solidFill>
                <a:latin typeface="Calibri"/>
                <a:ea typeface="Calibri"/>
              </a:rPr>
              <a:t>All</a:t>
            </a:r>
            <a:r>
              <a:rPr lang="en-US" altLang="zh-CN" sz="2600" spc="-5" dirty="0">
                <a:solidFill>
                  <a:srgbClr val="000000"/>
                </a:solidFill>
                <a:latin typeface="Calibri"/>
                <a:ea typeface="Calibri"/>
              </a:rPr>
              <a:t>egati:</a:t>
            </a:r>
          </a:p>
        </p:txBody>
      </p:sp>
      <p:sp>
        <p:nvSpPr>
          <p:cNvPr id="366" name="TextBox 366"/>
          <p:cNvSpPr txBox="1"/>
          <p:nvPr/>
        </p:nvSpPr>
        <p:spPr>
          <a:xfrm>
            <a:off x="2012573" y="4695693"/>
            <a:ext cx="8680827" cy="412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3333"/>
              </a:lnSpc>
              <a:tabLst>
                <a:tab pos="8642045" algn="l"/>
              </a:tabLst>
            </a:pPr>
            <a:r>
              <a:rPr lang="en-US" altLang="zh-CN" sz="2600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documentazione</a:t>
            </a:r>
            <a:r>
              <a:rPr lang="en-US" altLang="zh-CN" sz="2600" spc="94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conforme</a:t>
            </a:r>
            <a:r>
              <a:rPr lang="en-US" altLang="zh-CN" sz="2600" spc="94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all'</a:t>
            </a:r>
            <a:r>
              <a:rPr lang="en-US" altLang="zh-CN" sz="2600" b="1" dirty="0">
                <a:solidFill>
                  <a:srgbClr val="000000"/>
                </a:solidFill>
                <a:latin typeface="Calibri"/>
                <a:ea typeface="Calibri"/>
              </a:rPr>
              <a:t>allegato</a:t>
            </a:r>
            <a:r>
              <a:rPr lang="en-US" altLang="zh-CN" sz="2600" b="1" spc="94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b="1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600" b="1" spc="94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al</a:t>
            </a:r>
            <a:r>
              <a:rPr lang="en-US" altLang="zh-CN" sz="2600" spc="9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FE"/>
                </a:solidFill>
                <a:latin typeface="Calibri"/>
                <a:ea typeface="Calibri"/>
              </a:rPr>
              <a:t>D.M. 07/08/2012</a:t>
            </a:r>
            <a:r>
              <a:rPr lang="en-US" altLang="zh-CN" sz="2400" b="1" i="1" dirty="0">
                <a:solidFill>
                  <a:srgbClr val="0000FE"/>
                </a:solidFill>
                <a:latin typeface="Arial"/>
                <a:ea typeface="Arial"/>
              </a:rPr>
              <a:t>	</a:t>
            </a:r>
            <a:endParaRPr lang="en-US" altLang="zh-CN" sz="2600" spc="-25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  <p:sp>
        <p:nvSpPr>
          <p:cNvPr id="367" name="TextBox 367"/>
          <p:cNvSpPr txBox="1"/>
          <p:nvPr/>
        </p:nvSpPr>
        <p:spPr>
          <a:xfrm>
            <a:off x="2082783" y="5086266"/>
            <a:ext cx="8859138" cy="16301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hangingPunct="0">
              <a:lnSpc>
                <a:spcPct val="95416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in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duplice</a:t>
            </a:r>
            <a:r>
              <a:rPr lang="en-US" altLang="zh-CN" sz="26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copia,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firma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tecnico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abilitato,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(</a:t>
            </a:r>
            <a:r>
              <a:rPr lang="en-US" altLang="zh-CN" sz="2600" i="1" dirty="0" err="1">
                <a:solidFill>
                  <a:srgbClr val="FF0000"/>
                </a:solidFill>
                <a:latin typeface="Calibri"/>
                <a:ea typeface="Calibri"/>
              </a:rPr>
              <a:t>Tecnico</a:t>
            </a:r>
            <a:r>
              <a:rPr lang="en-US" altLang="zh-CN" sz="2600" i="1" dirty="0">
                <a:solidFill>
                  <a:srgbClr val="FF0000"/>
                </a:solidFill>
                <a:latin typeface="Calibri"/>
                <a:ea typeface="Calibri"/>
              </a:rPr>
              <a:t> </a:t>
            </a:r>
            <a:r>
              <a:rPr lang="en-US" altLang="zh-CN" sz="2600" i="1" dirty="0" err="1">
                <a:solidFill>
                  <a:srgbClr val="FF0000"/>
                </a:solidFill>
                <a:latin typeface="Calibri"/>
                <a:ea typeface="Calibri"/>
              </a:rPr>
              <a:t>abilitato</a:t>
            </a:r>
            <a:r>
              <a:rPr lang="en-US" altLang="zh-CN" sz="2600" i="1" dirty="0">
                <a:solidFill>
                  <a:srgbClr val="FF0000"/>
                </a:solidFill>
                <a:latin typeface="Calibri"/>
                <a:ea typeface="Calibri"/>
              </a:rPr>
              <a:t> o </a:t>
            </a:r>
            <a:r>
              <a:rPr lang="en-US" altLang="zh-CN" sz="2600" i="1" dirty="0" err="1">
                <a:solidFill>
                  <a:srgbClr val="FF0000"/>
                </a:solidFill>
                <a:latin typeface="Calibri"/>
                <a:ea typeface="Calibri"/>
              </a:rPr>
              <a:t>Professionista</a:t>
            </a:r>
            <a:r>
              <a:rPr lang="en-US" altLang="zh-CN" sz="2600" i="1" dirty="0">
                <a:solidFill>
                  <a:srgbClr val="FF0000"/>
                </a:solidFill>
                <a:latin typeface="Calibri"/>
                <a:ea typeface="Calibri"/>
              </a:rPr>
              <a:t> </a:t>
            </a:r>
            <a:r>
              <a:rPr lang="en-US" altLang="zh-CN" sz="2600" i="1" dirty="0" err="1">
                <a:solidFill>
                  <a:srgbClr val="FF0000"/>
                </a:solidFill>
                <a:latin typeface="Calibri"/>
                <a:ea typeface="Calibri"/>
              </a:rPr>
              <a:t>Antincendio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, </a:t>
            </a:r>
            <a:r>
              <a:rPr lang="en-US" altLang="zh-CN" sz="2600" i="1" dirty="0" err="1">
                <a:solidFill>
                  <a:srgbClr val="000000"/>
                </a:solidFill>
                <a:latin typeface="Calibri"/>
                <a:ea typeface="Calibri"/>
              </a:rPr>
              <a:t>nell'ambito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delle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proprie,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specifiche,</a:t>
            </a:r>
            <a:r>
              <a:rPr lang="en-US" altLang="zh-CN" sz="2600" i="1" spc="-12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competenze)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;</a:t>
            </a:r>
          </a:p>
          <a:p>
            <a:pPr>
              <a:lnSpc>
                <a:spcPts val="659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attestato</a:t>
            </a:r>
            <a:r>
              <a:rPr lang="en-US" altLang="zh-CN" sz="2600" spc="17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600" spc="1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versamento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  <a:endParaRPr lang="en-US" altLang="zh-CN" sz="1400" i="1" spc="-15" dirty="0">
              <a:solidFill>
                <a:srgbClr val="001E5E"/>
              </a:solidFill>
              <a:latin typeface="Calibri"/>
              <a:ea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Freeform 368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0" name="Picture 37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370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2" name="Picture 37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373" name="Picture 37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pic>
        <p:nvPicPr>
          <p:cNvPr id="376" name="Picture 37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8148" y="2621280"/>
            <a:ext cx="1943100" cy="2956560"/>
          </a:xfrm>
          <a:prstGeom prst="rect">
            <a:avLst/>
          </a:prstGeom>
        </p:spPr>
      </p:pic>
      <p:sp>
        <p:nvSpPr>
          <p:cNvPr id="4" name="TextBox 376"/>
          <p:cNvSpPr txBox="1"/>
          <p:nvPr/>
        </p:nvSpPr>
        <p:spPr>
          <a:xfrm>
            <a:off x="373380" y="416833"/>
            <a:ext cx="8483816" cy="53476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775104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650"/>
              </a:lnSpc>
            </a:pPr>
            <a:endParaRPr lang="en-US" dirty="0"/>
          </a:p>
          <a:p>
            <a:pPr marL="0" indent="642213">
              <a:lnSpc>
                <a:spcPct val="100000"/>
              </a:lnSpc>
            </a:pPr>
            <a:r>
              <a:rPr lang="en-US" altLang="zh-CN" sz="3200" b="1" i="1" dirty="0">
                <a:solidFill>
                  <a:srgbClr val="000000"/>
                </a:solidFill>
                <a:latin typeface="Arial"/>
                <a:ea typeface="Arial"/>
              </a:rPr>
              <a:t>SOGGETTI</a:t>
            </a:r>
            <a:r>
              <a:rPr lang="en-US" altLang="zh-CN" sz="3200" b="1" i="1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Arial"/>
                <a:ea typeface="Arial"/>
              </a:rPr>
              <a:t>PROFESSIONALI</a:t>
            </a:r>
            <a:r>
              <a:rPr lang="en-US" altLang="zh-CN" sz="3200" b="1" i="1" spc="-24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altLang="zh-CN" sz="3200" b="1" i="1" dirty="0">
                <a:solidFill>
                  <a:srgbClr val="000000"/>
                </a:solidFill>
                <a:latin typeface="Arial"/>
                <a:ea typeface="Arial"/>
              </a:rPr>
              <a:t>COINVOLTI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560"/>
              </a:lnSpc>
            </a:pPr>
            <a:endParaRPr lang="en-US" dirty="0"/>
          </a:p>
          <a:p>
            <a:pPr marL="0" hangingPunct="0">
              <a:lnSpc>
                <a:spcPct val="100000"/>
              </a:lnSpc>
            </a:pPr>
            <a:r>
              <a:rPr lang="en-US" altLang="zh-CN" sz="2800" b="1" i="1" dirty="0">
                <a:solidFill>
                  <a:srgbClr val="FE0000"/>
                </a:solidFill>
                <a:latin typeface="Arial"/>
                <a:ea typeface="Arial"/>
              </a:rPr>
              <a:t>TECNICO</a:t>
            </a:r>
            <a:r>
              <a:rPr lang="en-US" altLang="zh-CN" sz="2800" b="1" i="1" spc="-179" dirty="0">
                <a:solidFill>
                  <a:srgbClr val="FE0000"/>
                </a:solidFill>
                <a:latin typeface="Arial"/>
                <a:cs typeface="Arial"/>
              </a:rPr>
              <a:t> </a:t>
            </a:r>
            <a:r>
              <a:rPr lang="en-US" altLang="zh-CN" sz="2800" b="1" i="1" dirty="0">
                <a:solidFill>
                  <a:srgbClr val="FE0000"/>
                </a:solidFill>
                <a:latin typeface="Arial"/>
                <a:ea typeface="Arial"/>
              </a:rPr>
              <a:t>ABILITATO</a:t>
            </a:r>
            <a:r>
              <a:rPr lang="en-US" altLang="zh-CN" sz="2800" b="1" i="1" spc="-179" dirty="0">
                <a:solidFill>
                  <a:srgbClr val="FE0000"/>
                </a:solidFill>
                <a:latin typeface="Arial"/>
                <a:cs typeface="Arial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Arial"/>
                <a:ea typeface="Arial"/>
              </a:rPr>
              <a:t>:</a:t>
            </a:r>
            <a:r>
              <a:rPr lang="en-US" altLang="zh-CN" sz="2800" i="1" spc="-184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ea typeface="Arial"/>
              </a:rPr>
              <a:t>professionista</a:t>
            </a:r>
            <a:r>
              <a:rPr lang="en-US" altLang="zh-CN" sz="2800" i="1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ea typeface="Arial"/>
              </a:rPr>
              <a:t>iscritto</a:t>
            </a:r>
            <a:r>
              <a:rPr lang="en-US" altLang="zh-CN" sz="2800" i="1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Arial"/>
              </a:rPr>
              <a:t>in</a:t>
            </a:r>
            <a:r>
              <a:rPr lang="en-US" altLang="zh-CN" sz="2800" i="1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Arial"/>
              </a:rPr>
              <a:t>albo</a:t>
            </a:r>
            <a:r>
              <a:rPr lang="en-US" altLang="zh-CN" sz="2800" i="1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Arial"/>
              </a:rPr>
              <a:t>professionale,</a:t>
            </a:r>
            <a:r>
              <a:rPr lang="en-US" altLang="zh-CN" sz="2800" i="1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Arial"/>
              </a:rPr>
              <a:t>che</a:t>
            </a:r>
            <a:r>
              <a:rPr lang="en-US" altLang="zh-CN" sz="2800" i="1" spc="44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Arial"/>
              </a:rPr>
              <a:t>opera</a:t>
            </a:r>
            <a:r>
              <a:rPr lang="en-US" altLang="zh-CN" sz="2800" i="1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ea typeface="Arial"/>
              </a:rPr>
              <a:t>nell’ambito</a:t>
            </a:r>
            <a:r>
              <a:rPr lang="en-US" altLang="zh-CN" sz="2800" i="1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Arial"/>
              </a:rPr>
              <a:t>delle</a:t>
            </a:r>
            <a:r>
              <a:rPr lang="en-US" altLang="zh-CN" sz="2800" i="1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Arial"/>
              </a:rPr>
              <a:t>proprie</a:t>
            </a:r>
            <a:r>
              <a:rPr lang="en-US" altLang="zh-CN" sz="2800" i="1" spc="64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Arial"/>
              </a:rPr>
              <a:t>competenze;</a:t>
            </a:r>
            <a:r>
              <a:rPr lang="en-US" altLang="zh-CN" sz="2800" i="1" dirty="0">
                <a:solidFill>
                  <a:srgbClr val="000000"/>
                </a:solidFill>
                <a:cs typeface="Arial"/>
              </a:rPr>
              <a:t> </a:t>
            </a:r>
          </a:p>
          <a:p>
            <a:pPr marL="0" hangingPunct="0">
              <a:lnSpc>
                <a:spcPct val="100000"/>
              </a:lnSpc>
            </a:pPr>
            <a:endParaRPr lang="en-US" altLang="zh-CN" sz="2800" b="1" i="1" spc="15" dirty="0">
              <a:solidFill>
                <a:srgbClr val="000000"/>
              </a:solidFill>
              <a:latin typeface="Arial"/>
              <a:ea typeface="Arial"/>
              <a:cs typeface="Arial"/>
            </a:endParaRPr>
          </a:p>
          <a:p>
            <a:pPr marL="0" hangingPunct="0">
              <a:lnSpc>
                <a:spcPct val="100000"/>
              </a:lnSpc>
            </a:pPr>
            <a:r>
              <a:rPr lang="en-US" altLang="zh-CN" sz="2800" b="1" i="1" spc="15" dirty="0">
                <a:solidFill>
                  <a:srgbClr val="FE0000"/>
                </a:solidFill>
                <a:latin typeface="Arial"/>
                <a:ea typeface="Arial"/>
              </a:rPr>
              <a:t>PROFESSIONISTA</a:t>
            </a:r>
            <a:r>
              <a:rPr lang="en-US" altLang="zh-CN" sz="2800" b="1" i="1" spc="-475" dirty="0">
                <a:solidFill>
                  <a:srgbClr val="FE0000"/>
                </a:solidFill>
                <a:latin typeface="Arial"/>
                <a:cs typeface="Arial"/>
              </a:rPr>
              <a:t>   </a:t>
            </a:r>
            <a:r>
              <a:rPr lang="en-US" altLang="zh-CN" sz="2800" b="1" i="1" spc="25" dirty="0">
                <a:solidFill>
                  <a:srgbClr val="FE0000"/>
                </a:solidFill>
                <a:latin typeface="Arial"/>
                <a:ea typeface="Arial"/>
              </a:rPr>
              <a:t>ANTINCENDIO</a:t>
            </a:r>
            <a:r>
              <a:rPr lang="en-US" altLang="zh-CN" sz="2800" i="1" spc="10" dirty="0">
                <a:solidFill>
                  <a:srgbClr val="000000"/>
                </a:solidFill>
                <a:latin typeface="Arial"/>
                <a:ea typeface="Arial"/>
              </a:rPr>
              <a:t>:</a:t>
            </a:r>
            <a:r>
              <a:rPr lang="en-US" altLang="zh-CN" sz="2800" i="1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br>
              <a:rPr dirty="0"/>
            </a:br>
            <a:r>
              <a:rPr lang="en-US" altLang="zh-CN" sz="2800" i="1" dirty="0">
                <a:solidFill>
                  <a:srgbClr val="000000"/>
                </a:solidFill>
                <a:ea typeface="Arial"/>
              </a:rPr>
              <a:t>Professionista iscritto in albo professionale, </a:t>
            </a:r>
            <a:r>
              <a:rPr lang="en-US" altLang="zh-CN" sz="2800" i="1" dirty="0" err="1">
                <a:solidFill>
                  <a:srgbClr val="000000"/>
                </a:solidFill>
                <a:ea typeface="Arial"/>
              </a:rPr>
              <a:t>che</a:t>
            </a:r>
            <a:r>
              <a:rPr lang="en-US" altLang="zh-CN" sz="2800" i="1" dirty="0">
                <a:solidFill>
                  <a:srgbClr val="000000"/>
                </a:solidFill>
                <a:ea typeface="Arial"/>
              </a:rPr>
              <a:t> </a:t>
            </a:r>
          </a:p>
          <a:p>
            <a:pPr marL="0" hangingPunct="0">
              <a:lnSpc>
                <a:spcPct val="100000"/>
              </a:lnSpc>
            </a:pPr>
            <a:r>
              <a:rPr lang="en-US" altLang="zh-CN" sz="2800" i="1" dirty="0">
                <a:solidFill>
                  <a:srgbClr val="000000"/>
                </a:solidFill>
                <a:ea typeface="Arial"/>
              </a:rPr>
              <a:t>opera nell’ambito delle </a:t>
            </a:r>
            <a:r>
              <a:rPr lang="en-US" altLang="zh-CN" sz="2800" i="1" dirty="0" err="1">
                <a:solidFill>
                  <a:srgbClr val="000000"/>
                </a:solidFill>
                <a:ea typeface="Arial"/>
              </a:rPr>
              <a:t>proprie</a:t>
            </a:r>
            <a:r>
              <a:rPr lang="en-US" altLang="zh-CN" sz="2800" i="1" dirty="0">
                <a:solidFill>
                  <a:srgbClr val="000000"/>
                </a:solidFill>
                <a:ea typeface="Arial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ea typeface="Arial"/>
              </a:rPr>
              <a:t>competenze</a:t>
            </a:r>
            <a:r>
              <a:rPr lang="en-US" altLang="zh-CN" sz="2800" i="1" dirty="0">
                <a:solidFill>
                  <a:srgbClr val="000000"/>
                </a:solidFill>
                <a:ea typeface="Arial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ea typeface="Arial"/>
              </a:rPr>
              <a:t>ed</a:t>
            </a:r>
            <a:r>
              <a:rPr lang="en-US" altLang="zh-CN" sz="2800" i="1" dirty="0">
                <a:solidFill>
                  <a:srgbClr val="000000"/>
                </a:solidFill>
                <a:ea typeface="Arial"/>
              </a:rPr>
              <a:t> </a:t>
            </a:r>
          </a:p>
          <a:p>
            <a:pPr marL="0" hangingPunct="0">
              <a:lnSpc>
                <a:spcPct val="100000"/>
              </a:lnSpc>
            </a:pPr>
            <a:r>
              <a:rPr lang="en-US" altLang="zh-CN" sz="2800" i="1" dirty="0" err="1">
                <a:solidFill>
                  <a:srgbClr val="000000"/>
                </a:solidFill>
                <a:ea typeface="Arial"/>
              </a:rPr>
              <a:t>iscritto</a:t>
            </a:r>
            <a:r>
              <a:rPr lang="en-US" altLang="zh-CN" sz="2800" i="1" dirty="0">
                <a:solidFill>
                  <a:srgbClr val="000000"/>
                </a:solidFill>
                <a:ea typeface="Arial"/>
              </a:rPr>
              <a:t> negli appositi </a:t>
            </a:r>
            <a:r>
              <a:rPr lang="en-US" altLang="zh-CN" sz="2800" i="1" dirty="0" err="1">
                <a:solidFill>
                  <a:srgbClr val="000000"/>
                </a:solidFill>
                <a:ea typeface="Arial"/>
              </a:rPr>
              <a:t>elenchi</a:t>
            </a:r>
            <a:r>
              <a:rPr lang="en-US" altLang="zh-CN" sz="2800" i="1" dirty="0">
                <a:solidFill>
                  <a:srgbClr val="000000"/>
                </a:solidFill>
                <a:ea typeface="Arial"/>
              </a:rPr>
              <a:t> del Ministero dell’Interno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Freeform 377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9" name="Picture 3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379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1" name="Picture 38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382" name="Picture 3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3" name="TextBox 382"/>
          <p:cNvSpPr txBox="1"/>
          <p:nvPr/>
        </p:nvSpPr>
        <p:spPr>
          <a:xfrm>
            <a:off x="718718" y="363854"/>
            <a:ext cx="9266487" cy="58477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541627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564"/>
              </a:lnSpc>
            </a:pPr>
            <a:endParaRPr lang="en-US" dirty="0"/>
          </a:p>
          <a:p>
            <a:pPr marL="0" indent="2154656">
              <a:lnSpc>
                <a:spcPct val="100000"/>
              </a:lnSpc>
            </a:pPr>
            <a:r>
              <a:rPr lang="en-US" altLang="zh-CN" sz="2800" b="1" i="1" spc="-20" dirty="0">
                <a:solidFill>
                  <a:srgbClr val="000000"/>
                </a:solidFill>
                <a:latin typeface="Calibri"/>
                <a:ea typeface="Calibri"/>
              </a:rPr>
              <a:t>DOC</a:t>
            </a:r>
            <a:r>
              <a:rPr lang="en-US" altLang="zh-CN" sz="2800" b="1" i="1" spc="-25" dirty="0">
                <a:solidFill>
                  <a:srgbClr val="000000"/>
                </a:solidFill>
                <a:latin typeface="Calibri"/>
                <a:ea typeface="Calibri"/>
              </a:rPr>
              <a:t>UM</a:t>
            </a:r>
            <a:r>
              <a:rPr lang="en-US" altLang="zh-CN" sz="2800" b="1" i="1" spc="-15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800" b="1" i="1" spc="-25" dirty="0">
                <a:solidFill>
                  <a:srgbClr val="000000"/>
                </a:solidFill>
                <a:latin typeface="Calibri"/>
                <a:ea typeface="Calibri"/>
              </a:rPr>
              <a:t>N</a:t>
            </a:r>
            <a:r>
              <a:rPr lang="en-US" altLang="zh-CN" sz="2800" b="1" i="1" spc="-15" dirty="0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800" b="1" i="1" spc="-20" dirty="0">
                <a:solidFill>
                  <a:srgbClr val="000000"/>
                </a:solidFill>
                <a:latin typeface="Calibri"/>
                <a:ea typeface="Calibri"/>
              </a:rPr>
              <a:t>AZ</a:t>
            </a:r>
            <a:r>
              <a:rPr lang="en-US" altLang="zh-CN" sz="2800" b="1" i="1" spc="-5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800" b="1" i="1" spc="-20" dirty="0">
                <a:solidFill>
                  <a:srgbClr val="000000"/>
                </a:solidFill>
                <a:latin typeface="Calibri"/>
                <a:ea typeface="Calibri"/>
              </a:rPr>
              <a:t>ONE</a:t>
            </a:r>
            <a:r>
              <a:rPr lang="en-US" altLang="zh-CN" sz="2800" b="1" i="1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spc="-10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800" b="1" i="1" spc="-20" dirty="0">
                <a:solidFill>
                  <a:srgbClr val="000000"/>
                </a:solidFill>
                <a:latin typeface="Calibri"/>
                <a:ea typeface="Calibri"/>
              </a:rPr>
              <a:t>NCO</a:t>
            </a:r>
            <a:r>
              <a:rPr lang="en-US" altLang="zh-CN" sz="2800" b="1" i="1" spc="-30" dirty="0">
                <a:solidFill>
                  <a:srgbClr val="000000"/>
                </a:solidFill>
                <a:latin typeface="Calibri"/>
                <a:ea typeface="Calibri"/>
              </a:rPr>
              <a:t>M</a:t>
            </a:r>
            <a:r>
              <a:rPr lang="en-US" altLang="zh-CN" sz="2800" b="1" i="1" spc="-15" dirty="0">
                <a:solidFill>
                  <a:srgbClr val="000000"/>
                </a:solidFill>
                <a:latin typeface="Calibri"/>
                <a:ea typeface="Calibri"/>
              </a:rPr>
              <a:t>PLETA</a:t>
            </a:r>
          </a:p>
          <a:p>
            <a:pPr>
              <a:lnSpc>
                <a:spcPts val="1250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In</a:t>
            </a:r>
            <a:r>
              <a:rPr lang="en-US" altLang="zh-CN" sz="2800" spc="6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presenza</a:t>
            </a:r>
            <a:r>
              <a:rPr lang="en-US" altLang="zh-CN" sz="2800" spc="6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800" spc="6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800" b="1" dirty="0">
                <a:solidFill>
                  <a:srgbClr val="BF0000"/>
                </a:solidFill>
                <a:latin typeface="Calibri"/>
                <a:ea typeface="Calibri"/>
              </a:rPr>
              <a:t>documentazione</a:t>
            </a:r>
            <a:r>
              <a:rPr lang="en-US" altLang="zh-CN" sz="2800" b="1" spc="60" dirty="0">
                <a:solidFill>
                  <a:srgbClr val="BF0000"/>
                </a:solidFill>
                <a:latin typeface="Calibri"/>
                <a:cs typeface="Calibri"/>
              </a:rPr>
              <a:t>  </a:t>
            </a:r>
            <a:r>
              <a:rPr lang="en-US" altLang="zh-CN" sz="2800" b="1" dirty="0">
                <a:solidFill>
                  <a:srgbClr val="BF0000"/>
                </a:solidFill>
                <a:latin typeface="Calibri"/>
                <a:ea typeface="Calibri"/>
              </a:rPr>
              <a:t>incompleta</a:t>
            </a:r>
            <a:r>
              <a:rPr lang="en-US" altLang="zh-CN" sz="2800" b="1" spc="60" dirty="0">
                <a:solidFill>
                  <a:srgbClr val="BF0000"/>
                </a:solidFill>
                <a:latin typeface="Calibri"/>
                <a:cs typeface="Calibri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od</a:t>
            </a:r>
            <a:r>
              <a:rPr lang="en-US" altLang="zh-CN" sz="2800" spc="6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irregolare,</a:t>
            </a:r>
            <a:r>
              <a:rPr lang="en-US" altLang="zh-CN" sz="2800" spc="6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</a:p>
          <a:p>
            <a:pPr marL="0">
              <a:lnSpc>
                <a:spcPct val="100000"/>
              </a:lnSpc>
            </a:pPr>
            <a:r>
              <a:rPr lang="en-US" altLang="zh-CN" sz="2800" spc="44" dirty="0">
                <a:solidFill>
                  <a:srgbClr val="000000"/>
                </a:solidFill>
                <a:latin typeface="Calibri"/>
                <a:ea typeface="Calibri"/>
              </a:rPr>
              <a:t>C</a:t>
            </a:r>
            <a:r>
              <a:rPr lang="en-US" altLang="zh-CN" sz="2800" spc="60" dirty="0">
                <a:solidFill>
                  <a:srgbClr val="000000"/>
                </a:solidFill>
                <a:latin typeface="Calibri"/>
                <a:ea typeface="Calibri"/>
              </a:rPr>
              <a:t>om</a:t>
            </a:r>
            <a:r>
              <a:rPr lang="en-US" altLang="zh-CN" sz="2800" spc="50" dirty="0">
                <a:solidFill>
                  <a:srgbClr val="000000"/>
                </a:solidFill>
                <a:latin typeface="Calibri"/>
                <a:ea typeface="Calibri"/>
              </a:rPr>
              <a:t>an</a:t>
            </a:r>
            <a:r>
              <a:rPr lang="en-US" altLang="zh-CN" sz="2800" spc="44" dirty="0">
                <a:solidFill>
                  <a:srgbClr val="000000"/>
                </a:solidFill>
                <a:latin typeface="Calibri"/>
                <a:ea typeface="Calibri"/>
              </a:rPr>
              <a:t>d</a:t>
            </a:r>
            <a:r>
              <a:rPr lang="en-US" altLang="zh-CN" sz="2800" spc="50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50" dirty="0">
                <a:solidFill>
                  <a:srgbClr val="000000"/>
                </a:solidFill>
                <a:latin typeface="Calibri"/>
                <a:ea typeface="Calibri"/>
              </a:rPr>
              <a:t>pu</a:t>
            </a:r>
            <a:r>
              <a:rPr lang="en-US" altLang="zh-CN" sz="2800" spc="44" dirty="0">
                <a:solidFill>
                  <a:srgbClr val="000000"/>
                </a:solidFill>
                <a:latin typeface="Calibri"/>
                <a:ea typeface="Calibri"/>
              </a:rPr>
              <a:t>ò</a:t>
            </a:r>
            <a:r>
              <a:rPr lang="en-US" altLang="zh-CN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34" dirty="0">
                <a:solidFill>
                  <a:srgbClr val="000000"/>
                </a:solidFill>
                <a:latin typeface="Calibri"/>
                <a:ea typeface="Calibri"/>
              </a:rPr>
              <a:t>r</a:t>
            </a:r>
            <a:r>
              <a:rPr lang="en-US" altLang="zh-CN" sz="2800" spc="20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800" spc="40" dirty="0">
                <a:solidFill>
                  <a:srgbClr val="000000"/>
                </a:solidFill>
                <a:latin typeface="Calibri"/>
                <a:ea typeface="Calibri"/>
              </a:rPr>
              <a:t>c</a:t>
            </a:r>
            <a:r>
              <a:rPr lang="en-US" altLang="zh-CN" sz="2800" spc="50" dirty="0">
                <a:solidFill>
                  <a:srgbClr val="000000"/>
                </a:solidFill>
                <a:latin typeface="Calibri"/>
                <a:ea typeface="Calibri"/>
              </a:rPr>
              <a:t>h</a:t>
            </a:r>
            <a:r>
              <a:rPr lang="en-US" altLang="zh-CN" sz="2800" spc="20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800" spc="44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800" spc="50" dirty="0">
                <a:solidFill>
                  <a:srgbClr val="000000"/>
                </a:solidFill>
                <a:latin typeface="Calibri"/>
                <a:ea typeface="Calibri"/>
              </a:rPr>
              <a:t>d</a:t>
            </a:r>
            <a:r>
              <a:rPr lang="en-US" altLang="zh-CN" sz="2800" spc="44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800" spc="40" dirty="0">
                <a:solidFill>
                  <a:srgbClr val="000000"/>
                </a:solidFill>
                <a:latin typeface="Calibri"/>
                <a:ea typeface="Calibri"/>
              </a:rPr>
              <a:t>re</a:t>
            </a:r>
            <a:r>
              <a:rPr lang="en-US" altLang="zh-CN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20" dirty="0">
                <a:solidFill>
                  <a:srgbClr val="000000"/>
                </a:solidFill>
                <a:latin typeface="Calibri"/>
                <a:ea typeface="Calibri"/>
              </a:rPr>
              <a:t>l</a:t>
            </a:r>
            <a:r>
              <a:rPr lang="en-US" altLang="zh-CN" sz="2800" spc="44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50" dirty="0">
                <a:solidFill>
                  <a:srgbClr val="BF0000"/>
                </a:solidFill>
                <a:latin typeface="Calibri"/>
                <a:ea typeface="Calibri"/>
              </a:rPr>
              <a:t>do</a:t>
            </a:r>
            <a:r>
              <a:rPr lang="en-US" altLang="zh-CN" sz="2800" spc="34" dirty="0">
                <a:solidFill>
                  <a:srgbClr val="BF0000"/>
                </a:solidFill>
                <a:latin typeface="Calibri"/>
                <a:ea typeface="Calibri"/>
              </a:rPr>
              <a:t>c</a:t>
            </a:r>
            <a:r>
              <a:rPr lang="en-US" altLang="zh-CN" sz="2800" spc="50" dirty="0">
                <a:solidFill>
                  <a:srgbClr val="BF0000"/>
                </a:solidFill>
                <a:latin typeface="Calibri"/>
                <a:ea typeface="Calibri"/>
              </a:rPr>
              <a:t>ument</a:t>
            </a:r>
            <a:r>
              <a:rPr lang="en-US" altLang="zh-CN" sz="2800" spc="44" dirty="0">
                <a:solidFill>
                  <a:srgbClr val="BF0000"/>
                </a:solidFill>
                <a:latin typeface="Calibri"/>
                <a:ea typeface="Calibri"/>
              </a:rPr>
              <a:t>a</a:t>
            </a:r>
            <a:r>
              <a:rPr lang="en-US" altLang="zh-CN" sz="2800" spc="34" dirty="0">
                <a:solidFill>
                  <a:srgbClr val="BF0000"/>
                </a:solidFill>
                <a:latin typeface="Calibri"/>
                <a:ea typeface="Calibri"/>
              </a:rPr>
              <a:t>z</a:t>
            </a:r>
            <a:r>
              <a:rPr lang="en-US" altLang="zh-CN" sz="2800" spc="25" dirty="0">
                <a:solidFill>
                  <a:srgbClr val="BF0000"/>
                </a:solidFill>
                <a:latin typeface="Calibri"/>
                <a:ea typeface="Calibri"/>
              </a:rPr>
              <a:t>i</a:t>
            </a:r>
            <a:r>
              <a:rPr lang="en-US" altLang="zh-CN" sz="2800" spc="50" dirty="0">
                <a:solidFill>
                  <a:srgbClr val="BF0000"/>
                </a:solidFill>
                <a:latin typeface="Calibri"/>
                <a:ea typeface="Calibri"/>
              </a:rPr>
              <a:t>o</a:t>
            </a:r>
            <a:r>
              <a:rPr lang="en-US" altLang="zh-CN" sz="2800" spc="44" dirty="0">
                <a:solidFill>
                  <a:srgbClr val="BF0000"/>
                </a:solidFill>
                <a:latin typeface="Calibri"/>
                <a:ea typeface="Calibri"/>
              </a:rPr>
              <a:t>n</a:t>
            </a:r>
            <a:r>
              <a:rPr lang="en-US" altLang="zh-CN" sz="2800" spc="50" dirty="0">
                <a:solidFill>
                  <a:srgbClr val="BF0000"/>
                </a:solidFill>
                <a:latin typeface="Calibri"/>
                <a:ea typeface="Calibri"/>
              </a:rPr>
              <a:t>e</a:t>
            </a:r>
            <a:r>
              <a:rPr lang="en-US" altLang="zh-CN" sz="2800" spc="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20" dirty="0">
                <a:solidFill>
                  <a:srgbClr val="BF0000"/>
                </a:solidFill>
                <a:latin typeface="Calibri"/>
                <a:ea typeface="Calibri"/>
              </a:rPr>
              <a:t>i</a:t>
            </a:r>
            <a:r>
              <a:rPr lang="en-US" altLang="zh-CN" sz="2800" spc="40" dirty="0">
                <a:solidFill>
                  <a:srgbClr val="BF0000"/>
                </a:solidFill>
                <a:latin typeface="Calibri"/>
                <a:ea typeface="Calibri"/>
              </a:rPr>
              <a:t>nt</a:t>
            </a:r>
            <a:r>
              <a:rPr lang="en-US" altLang="zh-CN" sz="2800" spc="44" dirty="0">
                <a:solidFill>
                  <a:srgbClr val="BF0000"/>
                </a:solidFill>
                <a:latin typeface="Calibri"/>
                <a:ea typeface="Calibri"/>
              </a:rPr>
              <a:t>eg</a:t>
            </a:r>
            <a:r>
              <a:rPr lang="en-US" altLang="zh-CN" sz="2800" spc="30" dirty="0">
                <a:solidFill>
                  <a:srgbClr val="BF0000"/>
                </a:solidFill>
                <a:latin typeface="Calibri"/>
                <a:ea typeface="Calibri"/>
              </a:rPr>
              <a:t>r</a:t>
            </a:r>
            <a:r>
              <a:rPr lang="en-US" altLang="zh-CN" sz="2800" spc="44" dirty="0">
                <a:solidFill>
                  <a:srgbClr val="BF0000"/>
                </a:solidFill>
                <a:latin typeface="Calibri"/>
                <a:ea typeface="Calibri"/>
              </a:rPr>
              <a:t>a</a:t>
            </a:r>
            <a:r>
              <a:rPr lang="en-US" altLang="zh-CN" sz="2800" spc="30" dirty="0">
                <a:solidFill>
                  <a:srgbClr val="BF0000"/>
                </a:solidFill>
                <a:latin typeface="Calibri"/>
                <a:ea typeface="Calibri"/>
              </a:rPr>
              <a:t>t</a:t>
            </a:r>
            <a:r>
              <a:rPr lang="en-US" altLang="zh-CN" sz="2800" spc="25" dirty="0">
                <a:solidFill>
                  <a:srgbClr val="BF0000"/>
                </a:solidFill>
                <a:latin typeface="Calibri"/>
                <a:ea typeface="Calibri"/>
              </a:rPr>
              <a:t>i</a:t>
            </a:r>
            <a:r>
              <a:rPr lang="en-US" altLang="zh-CN" sz="2800" spc="40" dirty="0">
                <a:solidFill>
                  <a:srgbClr val="BF0000"/>
                </a:solidFill>
                <a:latin typeface="Calibri"/>
                <a:ea typeface="Calibri"/>
              </a:rPr>
              <a:t>v</a:t>
            </a:r>
            <a:r>
              <a:rPr lang="en-US" altLang="zh-CN" sz="2800" spc="44" dirty="0">
                <a:solidFill>
                  <a:srgbClr val="BF0000"/>
                </a:solidFill>
                <a:latin typeface="Calibri"/>
                <a:ea typeface="Calibri"/>
              </a:rPr>
              <a:t>a</a:t>
            </a:r>
            <a:r>
              <a:rPr lang="en-US" altLang="zh-CN" sz="2800" spc="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44" dirty="0">
                <a:solidFill>
                  <a:srgbClr val="BF0000"/>
                </a:solidFill>
                <a:latin typeface="Calibri"/>
                <a:ea typeface="Calibri"/>
              </a:rPr>
              <a:t>e</a:t>
            </a:r>
            <a:r>
              <a:rPr lang="en-US" altLang="zh-CN" sz="2800" b="1" spc="50" dirty="0">
                <a:solidFill>
                  <a:srgbClr val="BF0000"/>
                </a:solidFill>
                <a:latin typeface="Calibri"/>
                <a:ea typeface="Calibri"/>
              </a:rPr>
              <a:t>n</a:t>
            </a:r>
            <a:r>
              <a:rPr lang="en-US" altLang="zh-CN" sz="2800" b="1" spc="34" dirty="0">
                <a:solidFill>
                  <a:srgbClr val="BF0000"/>
                </a:solidFill>
                <a:latin typeface="Calibri"/>
                <a:ea typeface="Calibri"/>
              </a:rPr>
              <a:t>t</a:t>
            </a:r>
            <a:r>
              <a:rPr lang="en-US" altLang="zh-CN" sz="2800" b="1" spc="30" dirty="0">
                <a:solidFill>
                  <a:srgbClr val="BF0000"/>
                </a:solidFill>
                <a:latin typeface="Calibri"/>
                <a:ea typeface="Calibri"/>
              </a:rPr>
              <a:t>r</a:t>
            </a:r>
            <a:r>
              <a:rPr lang="en-US" altLang="zh-CN" sz="2800" b="1" spc="50" dirty="0">
                <a:solidFill>
                  <a:srgbClr val="BF0000"/>
                </a:solidFill>
                <a:latin typeface="Calibri"/>
                <a:ea typeface="Calibri"/>
              </a:rPr>
              <a:t>o</a:t>
            </a:r>
          </a:p>
          <a:p>
            <a:pPr marL="0">
              <a:lnSpc>
                <a:spcPct val="100000"/>
              </a:lnSpc>
            </a:pPr>
            <a:r>
              <a:rPr lang="en-US" altLang="zh-CN" sz="2800" b="1" spc="-5" dirty="0">
                <a:solidFill>
                  <a:srgbClr val="BF0000"/>
                </a:solidFill>
                <a:latin typeface="Calibri"/>
                <a:ea typeface="Calibri"/>
              </a:rPr>
              <a:t>30</a:t>
            </a:r>
            <a:r>
              <a:rPr lang="en-US" altLang="zh-CN" sz="2800" b="1" spc="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-5" dirty="0">
                <a:solidFill>
                  <a:srgbClr val="BF0000"/>
                </a:solidFill>
                <a:latin typeface="Calibri"/>
                <a:ea typeface="Calibri"/>
              </a:rPr>
              <a:t>gi</a:t>
            </a:r>
            <a:r>
              <a:rPr lang="en-US" altLang="zh-CN" sz="2800" b="1" dirty="0">
                <a:solidFill>
                  <a:srgbClr val="BF0000"/>
                </a:solidFill>
                <a:latin typeface="Calibri"/>
                <a:ea typeface="Calibri"/>
              </a:rPr>
              <a:t>o</a:t>
            </a:r>
            <a:r>
              <a:rPr lang="en-US" altLang="zh-CN" sz="2800" b="1" spc="-5" dirty="0">
                <a:solidFill>
                  <a:srgbClr val="BF0000"/>
                </a:solidFill>
                <a:latin typeface="Calibri"/>
                <a:ea typeface="Calibri"/>
              </a:rPr>
              <a:t>rni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850"/>
              </a:lnSpc>
            </a:pPr>
            <a:endParaRPr lang="en-US" dirty="0"/>
          </a:p>
          <a:p>
            <a:pPr marL="0" indent="9015324">
              <a:lnSpc>
                <a:spcPct val="100000"/>
              </a:lnSpc>
            </a:pPr>
            <a:endParaRPr lang="en-US" altLang="zh-CN" sz="1400" i="1" spc="-15" dirty="0">
              <a:solidFill>
                <a:srgbClr val="001E5E"/>
              </a:solidFill>
              <a:latin typeface="Calibri"/>
              <a:ea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10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pic>
        <p:nvPicPr>
          <p:cNvPr id="14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33459" y="1546860"/>
            <a:ext cx="1569720" cy="2164080"/>
          </a:xfrm>
          <a:prstGeom prst="rect">
            <a:avLst/>
          </a:prstGeom>
        </p:spPr>
      </p:pic>
      <p:pic>
        <p:nvPicPr>
          <p:cNvPr id="15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3420" y="1661160"/>
            <a:ext cx="198120" cy="1303020"/>
          </a:xfrm>
          <a:prstGeom prst="rect">
            <a:avLst/>
          </a:prstGeom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3420" y="3703320"/>
            <a:ext cx="213360" cy="1303020"/>
          </a:xfrm>
          <a:prstGeom prst="rect">
            <a:avLst/>
          </a:prstGeom>
        </p:spPr>
      </p:pic>
      <p:pic>
        <p:nvPicPr>
          <p:cNvPr id="17" name="Picture 17"/>
          <p:cNvPicPr>
            <a:picLocks noChangeAspect="1"/>
          </p:cNvPicPr>
          <p:nvPr/>
        </p:nvPicPr>
        <p:blipFill rotWithShape="1">
          <a:blip r:embed="rId8"/>
          <a:srcRect l="-1354" t="42150"/>
          <a:stretch/>
        </p:blipFill>
        <p:spPr>
          <a:xfrm>
            <a:off x="8746285" y="5205433"/>
            <a:ext cx="1251155" cy="1260741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1173573" y="370885"/>
            <a:ext cx="7444646" cy="56384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276756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360"/>
              </a:lnSpc>
            </a:pPr>
            <a:endParaRPr lang="en-US" dirty="0"/>
          </a:p>
          <a:p>
            <a:pPr marL="0" indent="1345082">
              <a:lnSpc>
                <a:spcPct val="100000"/>
              </a:lnSpc>
            </a:pP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PREMESSE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–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SCOPO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DELLA</a:t>
            </a:r>
            <a:r>
              <a:rPr lang="en-US" altLang="zh-CN" sz="3000" b="1" i="1" spc="-85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RELAZIONE</a:t>
            </a:r>
          </a:p>
          <a:p>
            <a:pPr>
              <a:lnSpc>
                <a:spcPts val="1385"/>
              </a:lnSpc>
            </a:pPr>
            <a:endParaRPr lang="en-US" dirty="0"/>
          </a:p>
          <a:p>
            <a:pPr marL="0" hangingPunct="0">
              <a:lnSpc>
                <a:spcPct val="95416"/>
              </a:lnSpc>
            </a:pP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Fornire</a:t>
            </a:r>
            <a:r>
              <a:rPr lang="en-US" altLang="zh-CN" sz="2800" i="1" spc="69" dirty="0">
                <a:solidFill>
                  <a:srgbClr val="001E5E"/>
                </a:solidFill>
                <a:latin typeface="Calibri"/>
                <a:cs typeface="Calibri"/>
              </a:rPr>
              <a:t>  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ea typeface="Calibri"/>
              </a:rPr>
              <a:t>informazioni</a:t>
            </a:r>
            <a:r>
              <a:rPr lang="en-US" altLang="zh-CN" sz="2800" b="1" i="1" spc="75" dirty="0">
                <a:solidFill>
                  <a:srgbClr val="7F0000"/>
                </a:solidFill>
                <a:latin typeface="Calibri"/>
                <a:cs typeface="Calibri"/>
              </a:rPr>
              <a:t>  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ea typeface="Calibri"/>
              </a:rPr>
              <a:t>sulle</a:t>
            </a:r>
            <a:r>
              <a:rPr lang="en-US" altLang="zh-CN" sz="2800" b="1" i="1" spc="69" dirty="0">
                <a:solidFill>
                  <a:srgbClr val="7F0000"/>
                </a:solidFill>
                <a:latin typeface="Calibri"/>
                <a:cs typeface="Calibri"/>
              </a:rPr>
              <a:t>  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ea typeface="Calibri"/>
              </a:rPr>
              <a:t>procedure</a:t>
            </a:r>
            <a:r>
              <a:rPr lang="en-US" altLang="zh-CN" sz="2800" b="1" i="1" spc="75" dirty="0">
                <a:solidFill>
                  <a:srgbClr val="7F0000"/>
                </a:solidFill>
                <a:latin typeface="Calibri"/>
                <a:cs typeface="Calibri"/>
              </a:rPr>
              <a:t>  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2800" i="1" spc="69" dirty="0">
                <a:solidFill>
                  <a:srgbClr val="001E5E"/>
                </a:solidFill>
                <a:latin typeface="Calibri"/>
                <a:cs typeface="Calibri"/>
              </a:rPr>
              <a:t>  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2800" i="1" spc="-139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incendi.</a:t>
            </a:r>
          </a:p>
          <a:p>
            <a:pPr>
              <a:lnSpc>
                <a:spcPts val="1560"/>
              </a:lnSpc>
            </a:pPr>
            <a:endParaRPr lang="en-US" dirty="0"/>
          </a:p>
          <a:p>
            <a:pPr marL="0" hangingPunct="0">
              <a:lnSpc>
                <a:spcPct val="95416"/>
              </a:lnSpc>
            </a:pP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Porre</a:t>
            </a:r>
            <a:r>
              <a:rPr lang="en-US" altLang="zh-CN" sz="2800" i="1" spc="-69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l’attenzione</a:t>
            </a:r>
            <a:r>
              <a:rPr lang="en-US" altLang="zh-CN" sz="2800" i="1" spc="-69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sulle</a:t>
            </a:r>
            <a:r>
              <a:rPr lang="en-US" altLang="zh-CN" sz="2800" i="1" spc="-69" dirty="0">
                <a:solidFill>
                  <a:srgbClr val="001E5E"/>
                </a:solidFill>
                <a:latin typeface="Calibri"/>
                <a:cs typeface="Calibri"/>
              </a:rPr>
              <a:t>  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ea typeface="Calibri"/>
              </a:rPr>
              <a:t>principali </a:t>
            </a:r>
            <a:r>
              <a:rPr lang="en-US" altLang="zh-CN" sz="2800" b="1" i="1" dirty="0" err="1">
                <a:solidFill>
                  <a:srgbClr val="7F0000"/>
                </a:solidFill>
                <a:latin typeface="Calibri"/>
                <a:ea typeface="Calibri"/>
              </a:rPr>
              <a:t>novità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ea typeface="Calibri"/>
              </a:rPr>
              <a:t> </a:t>
            </a:r>
            <a:r>
              <a:rPr lang="en-US" altLang="zh-CN" sz="2800" i="1" dirty="0" err="1">
                <a:solidFill>
                  <a:srgbClr val="001E5E"/>
                </a:solidFill>
                <a:latin typeface="Calibri"/>
                <a:ea typeface="Calibri"/>
              </a:rPr>
              <a:t>introdotte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dal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2800" i="1" spc="-154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regolamento.</a:t>
            </a:r>
          </a:p>
          <a:p>
            <a:pPr>
              <a:lnSpc>
                <a:spcPts val="1645"/>
              </a:lnSpc>
            </a:pPr>
            <a:endParaRPr lang="en-US" dirty="0"/>
          </a:p>
          <a:p>
            <a:pPr marL="0" hangingPunct="0">
              <a:lnSpc>
                <a:spcPct val="95416"/>
              </a:lnSpc>
            </a:pP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Fare</a:t>
            </a:r>
            <a:r>
              <a:rPr lang="en-US" altLang="zh-CN" sz="28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riferimenti</a:t>
            </a:r>
            <a:r>
              <a:rPr lang="en-US" altLang="zh-CN" sz="2800" i="1" spc="-34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alla</a:t>
            </a:r>
            <a:r>
              <a:rPr lang="en-US" altLang="zh-CN" sz="2800" i="1" spc="-34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ea typeface="Calibri"/>
              </a:rPr>
              <a:t>linea</a:t>
            </a:r>
            <a:r>
              <a:rPr lang="en-US" altLang="zh-CN" sz="2800" b="1" i="1" spc="-34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seguita</a:t>
            </a:r>
            <a:r>
              <a:rPr lang="en-US" altLang="zh-CN" sz="2800" i="1" spc="-34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ea typeface="Calibri"/>
              </a:rPr>
              <a:t>dai</a:t>
            </a:r>
            <a:r>
              <a:rPr lang="en-US" altLang="zh-CN" sz="2800" b="1" i="1" spc="-34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ea typeface="Calibri"/>
              </a:rPr>
              <a:t>Comandi</a:t>
            </a:r>
            <a:r>
              <a:rPr lang="en-US" altLang="zh-CN" sz="2800" b="1" i="1" spc="-40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ea typeface="Calibri"/>
              </a:rPr>
              <a:t>dei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ea typeface="Calibri"/>
              </a:rPr>
              <a:t>Vigili</a:t>
            </a:r>
            <a:r>
              <a:rPr lang="en-US" altLang="zh-CN" sz="2800" b="1" i="1" spc="-55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ea typeface="Calibri"/>
              </a:rPr>
              <a:t>del</a:t>
            </a:r>
            <a:r>
              <a:rPr lang="en-US" altLang="zh-CN" sz="2800" b="1" i="1" spc="-55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ea typeface="Calibri"/>
              </a:rPr>
              <a:t>Fuoco</a:t>
            </a:r>
            <a:r>
              <a:rPr lang="en-US" altLang="zh-CN" sz="2800" b="1" i="1" spc="-55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nell’erogazione</a:t>
            </a:r>
            <a:r>
              <a:rPr lang="en-US" altLang="zh-CN" sz="2800" i="1" spc="-5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dei</a:t>
            </a:r>
            <a:r>
              <a:rPr lang="en-US" altLang="zh-CN" sz="2800" i="1" spc="-6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servizi.</a:t>
            </a:r>
          </a:p>
          <a:p>
            <a:pPr>
              <a:lnSpc>
                <a:spcPts val="1430"/>
              </a:lnSpc>
            </a:pPr>
            <a:endParaRPr lang="en-US" dirty="0"/>
          </a:p>
          <a:p>
            <a:pPr marL="0" hangingPunct="0">
              <a:lnSpc>
                <a:spcPct val="106250"/>
              </a:lnSpc>
            </a:pP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È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possibile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consultare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ea typeface="Calibri"/>
              </a:rPr>
              <a:t>sito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ea typeface="Calibri"/>
              </a:rPr>
              <a:t>web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ea typeface="Calibri"/>
              </a:rPr>
              <a:t>del</a:t>
            </a:r>
            <a:r>
              <a:rPr lang="en-US" altLang="zh-CN" sz="2800" b="1" i="1" spc="-135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ea typeface="Calibri"/>
              </a:rPr>
              <a:t>Corpo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ea typeface="Calibri"/>
              </a:rPr>
              <a:t>nazionale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ea typeface="Calibri"/>
              </a:rPr>
              <a:t>dei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ea typeface="Calibri"/>
              </a:rPr>
              <a:t>Vigili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ea typeface="Calibri"/>
              </a:rPr>
              <a:t>del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ea typeface="Calibri"/>
              </a:rPr>
              <a:t>Fuoco</a:t>
            </a:r>
            <a:r>
              <a:rPr lang="en-US" altLang="zh-CN" sz="2800" b="1" i="1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per</a:t>
            </a:r>
            <a:r>
              <a:rPr lang="en-US" altLang="zh-CN" sz="2800" i="1" spc="6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ea typeface="Calibri"/>
              </a:rPr>
              <a:t>approfondimenti</a:t>
            </a:r>
            <a:r>
              <a:rPr lang="en-US" altLang="zh-CN" sz="2800" i="1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-15" dirty="0">
                <a:solidFill>
                  <a:srgbClr val="0000FE"/>
                </a:solidFill>
                <a:latin typeface="Calibri"/>
                <a:ea typeface="Calibri"/>
                <a:hlinkClick r:id="rId9"/>
              </a:rPr>
              <a:t>www.vigil</a:t>
            </a:r>
            <a:r>
              <a:rPr lang="en-US" altLang="zh-CN" sz="2600" i="1" spc="-10" dirty="0">
                <a:solidFill>
                  <a:srgbClr val="0000FE"/>
                </a:solidFill>
                <a:latin typeface="Calibri"/>
                <a:ea typeface="Calibri"/>
                <a:hlinkClick r:id="" action="ppaction://noaction"/>
              </a:rPr>
              <a:t>fuoco.it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10"/>
          <a:srcRect r="20840" b="-549"/>
          <a:stretch/>
        </p:blipFill>
        <p:spPr>
          <a:xfrm>
            <a:off x="8509818" y="3724849"/>
            <a:ext cx="1923927" cy="137461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Freeform 383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5" name="Picture 3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385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7" name="Picture 3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388" name="Picture 3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pic>
        <p:nvPicPr>
          <p:cNvPr id="391" name="Picture 39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760" y="2430780"/>
            <a:ext cx="1569720" cy="1051560"/>
          </a:xfrm>
          <a:prstGeom prst="rect">
            <a:avLst/>
          </a:prstGeom>
        </p:spPr>
      </p:pic>
      <p:pic>
        <p:nvPicPr>
          <p:cNvPr id="392" name="Picture 39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5320" y="5166360"/>
            <a:ext cx="1584960" cy="1059180"/>
          </a:xfrm>
          <a:prstGeom prst="rect">
            <a:avLst/>
          </a:prstGeom>
        </p:spPr>
      </p:pic>
      <p:sp>
        <p:nvSpPr>
          <p:cNvPr id="393" name="TextBox 393"/>
          <p:cNvSpPr txBox="1"/>
          <p:nvPr/>
        </p:nvSpPr>
        <p:spPr>
          <a:xfrm>
            <a:off x="900123" y="346025"/>
            <a:ext cx="9396401" cy="693298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466951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710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TERMINI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b="1" i="1" spc="-1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CONCLUSIONE</a:t>
            </a:r>
          </a:p>
          <a:p>
            <a:pPr>
              <a:lnSpc>
                <a:spcPts val="744"/>
              </a:lnSpc>
            </a:pPr>
            <a:endParaRPr lang="en-US" dirty="0"/>
          </a:p>
          <a:p>
            <a:pPr marL="0" hangingPunct="0">
              <a:lnSpc>
                <a:spcPct val="95833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6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Comando</a:t>
            </a:r>
            <a:r>
              <a:rPr lang="en-US" altLang="zh-CN" sz="26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si</a:t>
            </a:r>
            <a:r>
              <a:rPr lang="en-US" altLang="zh-CN" sz="2600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pronuncia</a:t>
            </a:r>
            <a:r>
              <a:rPr lang="en-US" altLang="zh-CN" sz="2600" spc="-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entro</a:t>
            </a:r>
            <a:r>
              <a:rPr lang="en-US" altLang="zh-CN" sz="2600" b="1" spc="-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60</a:t>
            </a:r>
            <a:r>
              <a:rPr lang="en-US" altLang="zh-CN" sz="2600" b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giorni</a:t>
            </a:r>
            <a:r>
              <a:rPr lang="en-US" altLang="zh-CN" sz="2600" b="1" spc="-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dalla</a:t>
            </a:r>
            <a:r>
              <a:rPr lang="en-US" altLang="zh-CN" sz="26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data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presentazione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della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documentazione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completa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(art.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3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co.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3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  <a:hlinkClick r:id="rId7"/>
              </a:rPr>
              <a:t>DPR</a:t>
            </a:r>
            <a:r>
              <a:rPr lang="en-US" altLang="zh-CN" sz="2600" i="1" u="sng" spc="-150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cs typeface="Calibri"/>
              </a:rPr>
              <a:t> </a:t>
            </a:r>
            <a:r>
              <a:rPr lang="en-US" altLang="zh-CN" sz="2600" i="1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  <a:hlinkClick r:id="" action="ppaction://noaction"/>
              </a:rPr>
              <a:t>151/2011).</a:t>
            </a:r>
          </a:p>
          <a:p>
            <a:pPr>
              <a:lnSpc>
                <a:spcPts val="1419"/>
              </a:lnSpc>
            </a:pPr>
            <a:endParaRPr lang="en-US" dirty="0"/>
          </a:p>
          <a:p>
            <a:pPr marL="1624939" hangingPunct="0">
              <a:lnSpc>
                <a:spcPct val="102083"/>
              </a:lnSpc>
            </a:pPr>
            <a:r>
              <a:rPr lang="en-US" altLang="zh-CN" sz="2600" i="1" spc="44" dirty="0">
                <a:solidFill>
                  <a:srgbClr val="000000"/>
                </a:solidFill>
                <a:latin typeface="Calibri"/>
                <a:ea typeface="Calibri"/>
              </a:rPr>
              <a:t>Co</a:t>
            </a:r>
            <a:r>
              <a:rPr lang="en-US" altLang="zh-CN" sz="2600" i="1" spc="55" dirty="0">
                <a:solidFill>
                  <a:srgbClr val="000000"/>
                </a:solidFill>
                <a:latin typeface="Calibri"/>
                <a:ea typeface="Calibri"/>
              </a:rPr>
              <a:t>n</a:t>
            </a:r>
            <a:r>
              <a:rPr lang="en-US" altLang="zh-CN" sz="26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20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600" i="1" spc="25" dirty="0">
                <a:solidFill>
                  <a:srgbClr val="000000"/>
                </a:solidFill>
                <a:latin typeface="Calibri"/>
                <a:ea typeface="Calibri"/>
              </a:rPr>
              <a:t>l</a:t>
            </a:r>
            <a:r>
              <a:rPr lang="en-US" altLang="zh-CN" sz="26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40" dirty="0">
                <a:solidFill>
                  <a:srgbClr val="000000"/>
                </a:solidFill>
                <a:latin typeface="Calibri"/>
                <a:ea typeface="Calibri"/>
              </a:rPr>
              <a:t>vecc</a:t>
            </a:r>
            <a:r>
              <a:rPr lang="en-US" altLang="zh-CN" sz="2600" i="1" spc="55" dirty="0">
                <a:solidFill>
                  <a:srgbClr val="000000"/>
                </a:solidFill>
                <a:latin typeface="Calibri"/>
                <a:ea typeface="Calibri"/>
              </a:rPr>
              <a:t>h</a:t>
            </a:r>
            <a:r>
              <a:rPr lang="en-US" altLang="zh-CN" sz="2600" i="1" spc="20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600" i="1" spc="50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600" i="1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30" dirty="0">
                <a:solidFill>
                  <a:srgbClr val="000000"/>
                </a:solidFill>
                <a:latin typeface="Calibri"/>
                <a:ea typeface="Calibri"/>
              </a:rPr>
              <a:t>r</a:t>
            </a:r>
            <a:r>
              <a:rPr lang="en-US" altLang="zh-CN" sz="2600" i="1" spc="44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i="1" spc="50" dirty="0">
                <a:solidFill>
                  <a:srgbClr val="000000"/>
                </a:solidFill>
                <a:latin typeface="Calibri"/>
                <a:ea typeface="Calibri"/>
              </a:rPr>
              <a:t>g</a:t>
            </a:r>
            <a:r>
              <a:rPr lang="en-US" altLang="zh-CN" sz="2600" i="1" spc="44" dirty="0">
                <a:solidFill>
                  <a:srgbClr val="000000"/>
                </a:solidFill>
                <a:latin typeface="Calibri"/>
                <a:ea typeface="Calibri"/>
              </a:rPr>
              <a:t>olam</a:t>
            </a:r>
            <a:r>
              <a:rPr lang="en-US" altLang="zh-CN" sz="2600" i="1" spc="60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i="1" spc="44" dirty="0">
                <a:solidFill>
                  <a:srgbClr val="000000"/>
                </a:solidFill>
                <a:latin typeface="Calibri"/>
                <a:ea typeface="Calibri"/>
              </a:rPr>
              <a:t>n</a:t>
            </a:r>
            <a:r>
              <a:rPr lang="en-US" altLang="zh-CN" sz="2600" i="1" spc="34" dirty="0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600" i="1" spc="50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6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20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600" i="1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34" dirty="0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600" i="1" spc="44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i="1" spc="30" dirty="0">
                <a:solidFill>
                  <a:srgbClr val="000000"/>
                </a:solidFill>
                <a:latin typeface="Calibri"/>
                <a:ea typeface="Calibri"/>
              </a:rPr>
              <a:t>r</a:t>
            </a:r>
            <a:r>
              <a:rPr lang="en-US" altLang="zh-CN" sz="2600" i="1" spc="75" dirty="0">
                <a:solidFill>
                  <a:srgbClr val="000000"/>
                </a:solidFill>
                <a:latin typeface="Calibri"/>
                <a:ea typeface="Calibri"/>
              </a:rPr>
              <a:t>m</a:t>
            </a:r>
            <a:r>
              <a:rPr lang="en-US" altLang="zh-CN" sz="2600" i="1" spc="34" dirty="0">
                <a:solidFill>
                  <a:srgbClr val="000000"/>
                </a:solidFill>
                <a:latin typeface="Calibri"/>
                <a:ea typeface="Calibri"/>
              </a:rPr>
              <a:t>in</a:t>
            </a:r>
            <a:r>
              <a:rPr lang="en-US" altLang="zh-CN" sz="2600" i="1" spc="44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44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i="1" spc="34" dirty="0">
                <a:solidFill>
                  <a:srgbClr val="000000"/>
                </a:solidFill>
                <a:latin typeface="Calibri"/>
                <a:ea typeface="Calibri"/>
              </a:rPr>
              <a:t>r</a:t>
            </a:r>
            <a:r>
              <a:rPr lang="en-US" altLang="zh-CN" sz="2600" i="1" spc="44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i="1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30" dirty="0">
                <a:solidFill>
                  <a:srgbClr val="000000"/>
                </a:solidFill>
                <a:latin typeface="Calibri"/>
                <a:ea typeface="Calibri"/>
              </a:rPr>
              <a:t>f</a:t>
            </a:r>
            <a:r>
              <a:rPr lang="en-US" altLang="zh-CN" sz="2600" i="1" spc="25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600" i="1" spc="34" dirty="0">
                <a:solidFill>
                  <a:srgbClr val="000000"/>
                </a:solidFill>
                <a:latin typeface="Calibri"/>
                <a:ea typeface="Calibri"/>
              </a:rPr>
              <a:t>ss</a:t>
            </a:r>
            <a:r>
              <a:rPr lang="en-US" altLang="zh-CN" sz="2600" i="1" spc="5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i="1" spc="30" dirty="0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600" i="1" spc="50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6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25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600" i="1" spc="44" dirty="0">
                <a:solidFill>
                  <a:srgbClr val="000000"/>
                </a:solidFill>
                <a:latin typeface="Calibri"/>
                <a:ea typeface="Calibri"/>
              </a:rPr>
              <a:t>n</a:t>
            </a:r>
            <a:r>
              <a:rPr lang="en-US" altLang="zh-CN" sz="2600" i="1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spc="44" dirty="0">
                <a:solidFill>
                  <a:srgbClr val="BF0000"/>
                </a:solidFill>
                <a:latin typeface="Calibri"/>
                <a:ea typeface="Calibri"/>
              </a:rPr>
              <a:t>45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giorni</a:t>
            </a:r>
            <a:r>
              <a:rPr lang="en-US" altLang="zh-CN" sz="2600" b="1" i="1" spc="11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prevedendo,</a:t>
            </a:r>
            <a:r>
              <a:rPr lang="en-US" altLang="zh-CN" sz="2600" i="1" spc="1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in</a:t>
            </a:r>
            <a:r>
              <a:rPr lang="en-US" altLang="zh-CN" sz="2600" b="1" i="1" spc="1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caso</a:t>
            </a:r>
            <a:r>
              <a:rPr lang="en-US" altLang="zh-CN" sz="2600" b="1" i="1" spc="1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di</a:t>
            </a:r>
            <a:r>
              <a:rPr lang="en-US" altLang="zh-CN" sz="2600" b="1" i="1" spc="1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situazioni</a:t>
            </a:r>
            <a:r>
              <a:rPr lang="en-US" altLang="zh-CN" sz="2600" b="1" i="1" spc="1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complesse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600" i="1" spc="1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che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potesse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essere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ea typeface="Calibri"/>
              </a:rPr>
              <a:t>prorogato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ea typeface="Calibri"/>
              </a:rPr>
              <a:t>al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ea typeface="Calibri"/>
              </a:rPr>
              <a:t>novantesimo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ea typeface="Calibri"/>
              </a:rPr>
              <a:t>giorno</a:t>
            </a:r>
            <a:r>
              <a:rPr lang="en-US" altLang="zh-CN" sz="2600" i="1" spc="-8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previa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comunicazione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-5" dirty="0">
                <a:solidFill>
                  <a:srgbClr val="000000"/>
                </a:solidFill>
                <a:latin typeface="Calibri"/>
                <a:ea typeface="Calibri"/>
              </a:rPr>
              <a:t>all'interessato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355"/>
              </a:lnSpc>
            </a:pPr>
            <a:endParaRPr lang="en-US" dirty="0"/>
          </a:p>
          <a:p>
            <a:pPr marL="0" indent="1090904">
              <a:lnSpc>
                <a:spcPct val="100000"/>
              </a:lnSpc>
            </a:pPr>
            <a:r>
              <a:rPr lang="en-US" altLang="zh-CN" sz="2600" b="1" i="1" dirty="0">
                <a:solidFill>
                  <a:srgbClr val="00B050"/>
                </a:solidFill>
                <a:latin typeface="Calibri"/>
                <a:ea typeface="Calibri"/>
              </a:rPr>
              <a:t>ABOLIZIONE</a:t>
            </a:r>
            <a:r>
              <a:rPr lang="en-US" altLang="zh-CN" sz="2600" b="1" i="1" dirty="0">
                <a:solidFill>
                  <a:srgbClr val="00B05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B050"/>
                </a:solidFill>
                <a:latin typeface="Calibri"/>
                <a:ea typeface="Calibri"/>
              </a:rPr>
              <a:t>DEL</a:t>
            </a:r>
            <a:r>
              <a:rPr lang="en-US" altLang="zh-CN" sz="2600" b="1" i="1" spc="-69" dirty="0">
                <a:solidFill>
                  <a:srgbClr val="00B05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B050"/>
                </a:solidFill>
                <a:latin typeface="Calibri"/>
                <a:ea typeface="Calibri"/>
              </a:rPr>
              <a:t>"SILENZIO-RIFIUTO"</a:t>
            </a:r>
          </a:p>
          <a:p>
            <a:pPr marL="0" indent="1090904">
              <a:lnSpc>
                <a:spcPct val="100000"/>
              </a:lnSpc>
              <a:spcBef>
                <a:spcPts val="254"/>
              </a:spcBef>
            </a:pP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L'art.</a:t>
            </a:r>
            <a:r>
              <a:rPr lang="en-US" altLang="zh-CN" sz="2600" i="1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2</a:t>
            </a:r>
            <a:r>
              <a:rPr lang="en-US" altLang="zh-CN" sz="2600" i="1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co.</a:t>
            </a:r>
            <a:r>
              <a:rPr lang="en-US" altLang="zh-CN" sz="2600" i="1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2</a:t>
            </a:r>
            <a:r>
              <a:rPr lang="en-US" altLang="zh-CN" sz="2600" i="1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600" i="1" spc="-34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i="1" dirty="0">
                <a:solidFill>
                  <a:srgbClr val="0000FE"/>
                </a:solidFill>
                <a:latin typeface="Calibri"/>
                <a:ea typeface="Calibri"/>
                <a:hlinkClick r:id="rId8"/>
              </a:rPr>
              <a:t>D.P.R.</a:t>
            </a:r>
            <a:r>
              <a:rPr lang="en-US" altLang="zh-CN" sz="2600" i="1" spc="-3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FE"/>
                </a:solidFill>
                <a:latin typeface="Calibri"/>
                <a:ea typeface="Calibri"/>
                <a:hlinkClick r:id="rId7"/>
              </a:rPr>
              <a:t>n.</a:t>
            </a:r>
            <a:r>
              <a:rPr lang="en-US" altLang="zh-CN" sz="2600" i="1" spc="-3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FE"/>
                </a:solidFill>
                <a:latin typeface="Calibri"/>
                <a:ea typeface="Calibri"/>
                <a:hlinkClick r:id="rId7"/>
              </a:rPr>
              <a:t>37/98</a:t>
            </a:r>
            <a:r>
              <a:rPr lang="en-US" altLang="zh-CN" sz="2600" i="1" spc="-3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FE"/>
                </a:solidFill>
                <a:latin typeface="Calibri"/>
                <a:ea typeface="Calibri"/>
                <a:hlinkClick r:id="rId7"/>
              </a:rPr>
              <a:t>p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revedeva</a:t>
            </a:r>
            <a:r>
              <a:rPr lang="en-US" altLang="zh-CN" sz="2600" i="1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"…</a:t>
            </a:r>
            <a:r>
              <a:rPr lang="en-US" altLang="zh-CN" sz="2600" i="1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Ove</a:t>
            </a:r>
            <a:r>
              <a:rPr lang="en-US" altLang="zh-CN" sz="2600" i="1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600" i="1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co-</a:t>
            </a:r>
          </a:p>
          <a:p>
            <a:pPr marL="1539595" hangingPunct="0">
              <a:lnSpc>
                <a:spcPct val="95416"/>
              </a:lnSpc>
            </a:pP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mando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non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si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esprima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nei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termini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prescritti,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progetto</a:t>
            </a:r>
            <a:r>
              <a:rPr lang="en-US" altLang="zh-CN" sz="2600" i="1" spc="-12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si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intende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respinto."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ea typeface="Calibri"/>
              </a:rPr>
              <a:t>(c.d.</a:t>
            </a:r>
            <a:r>
              <a:rPr lang="en-US" altLang="zh-CN" sz="2600" i="1" spc="-139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ea typeface="Calibri"/>
              </a:rPr>
              <a:t>“</a:t>
            </a:r>
            <a:r>
              <a:rPr lang="en-US" altLang="zh-CN" sz="2600" i="1" dirty="0" err="1">
                <a:solidFill>
                  <a:srgbClr val="BF0000"/>
                </a:solidFill>
                <a:latin typeface="Calibri"/>
                <a:ea typeface="Calibri"/>
              </a:rPr>
              <a:t>silenzio-rifiuto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ea typeface="Calibri"/>
              </a:rPr>
              <a:t>”)</a:t>
            </a:r>
          </a:p>
          <a:p>
            <a:pPr>
              <a:lnSpc>
                <a:spcPts val="855"/>
              </a:lnSpc>
            </a:pPr>
            <a:endParaRPr lang="en-US" dirty="0"/>
          </a:p>
          <a:p>
            <a:pPr marL="0" indent="1539595">
              <a:lnSpc>
                <a:spcPct val="100000"/>
              </a:lnSpc>
            </a:pP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All'art.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3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co.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3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  <a:hlinkClick r:id="" action="ppaction://noaction"/>
              </a:rPr>
              <a:t>DPR</a:t>
            </a:r>
            <a:r>
              <a:rPr lang="en-US" altLang="zh-CN" sz="2600" i="1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cs typeface="Calibri"/>
              </a:rPr>
              <a:t> </a:t>
            </a:r>
            <a:r>
              <a:rPr lang="en-US" altLang="zh-CN" sz="2600" i="1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  <a:hlinkClick r:id="" action="ppaction://noaction"/>
              </a:rPr>
              <a:t>151/2011</a:t>
            </a:r>
            <a:r>
              <a:rPr lang="en-US" altLang="zh-CN" sz="2600" i="1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cs typeface="Calibri"/>
              </a:rPr>
              <a:t> </a:t>
            </a:r>
            <a:r>
              <a:rPr lang="en-US" altLang="zh-CN" sz="2600" i="1" dirty="0">
                <a:uFill>
                  <a:solidFill>
                    <a:srgbClr val="0000FE"/>
                  </a:solidFill>
                </a:uFill>
                <a:latin typeface="Calibri"/>
                <a:ea typeface="Calibri"/>
              </a:rPr>
              <a:t>no</a:t>
            </a:r>
            <a:r>
              <a:rPr lang="en-US" altLang="zh-CN" sz="2600" i="1" dirty="0">
                <a:latin typeface="Calibri"/>
                <a:ea typeface="Calibri"/>
              </a:rPr>
              <a:t>n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compare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tale</a:t>
            </a:r>
            <a:r>
              <a:rPr lang="en-US" altLang="zh-CN" sz="2600" i="1" spc="-8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 err="1">
                <a:solidFill>
                  <a:srgbClr val="000000"/>
                </a:solidFill>
                <a:latin typeface="Calibri"/>
                <a:ea typeface="Calibri"/>
              </a:rPr>
              <a:t>dizione</a:t>
            </a:r>
            <a:endParaRPr lang="en-US" altLang="zh-CN" sz="2600" i="1" dirty="0">
              <a:solidFill>
                <a:srgbClr val="000000"/>
              </a:solidFill>
              <a:latin typeface="Calibri"/>
              <a:ea typeface="Calibri"/>
            </a:endParaRP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700"/>
              </a:lnSpc>
            </a:pPr>
            <a:endParaRPr lang="en-US" dirty="0"/>
          </a:p>
          <a:p>
            <a:pPr marL="0" indent="8940648">
              <a:lnSpc>
                <a:spcPct val="100000"/>
              </a:lnSpc>
            </a:pPr>
            <a:r>
              <a:rPr lang="en-US" altLang="zh-CN" sz="1400" i="1" spc="-15" dirty="0">
                <a:solidFill>
                  <a:srgbClr val="001E5E"/>
                </a:solidFill>
                <a:latin typeface="Calibri"/>
                <a:ea typeface="Calibri"/>
              </a:rPr>
              <a:t>14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Freeform 394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6" name="Picture 3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396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8" name="Picture 39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399" name="Picture 39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400" name="TextBox 400"/>
          <p:cNvSpPr txBox="1"/>
          <p:nvPr/>
        </p:nvSpPr>
        <p:spPr>
          <a:xfrm>
            <a:off x="700405" y="411725"/>
            <a:ext cx="9416391" cy="69899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550771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710"/>
              </a:lnSpc>
            </a:pPr>
            <a:endParaRPr lang="en-US" dirty="0"/>
          </a:p>
          <a:p>
            <a:pPr marL="0" indent="3272637">
              <a:lnSpc>
                <a:spcPct val="100000"/>
              </a:lnSpc>
            </a:pPr>
            <a:r>
              <a:rPr lang="en-US" altLang="zh-CN" sz="2600" b="1" i="1" spc="-10" dirty="0">
                <a:solidFill>
                  <a:srgbClr val="000000"/>
                </a:solidFill>
                <a:latin typeface="Calibri"/>
                <a:ea typeface="Calibri"/>
              </a:rPr>
              <a:t>PARERE</a:t>
            </a:r>
            <a:r>
              <a:rPr lang="en-US" altLang="zh-CN" sz="2600" b="1" i="1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spc="-10" dirty="0">
                <a:solidFill>
                  <a:srgbClr val="000000"/>
                </a:solidFill>
                <a:latin typeface="Calibri"/>
                <a:ea typeface="Calibri"/>
              </a:rPr>
              <a:t>CONTRARIO</a:t>
            </a:r>
          </a:p>
          <a:p>
            <a:pPr>
              <a:lnSpc>
                <a:spcPts val="1185"/>
              </a:lnSpc>
            </a:pPr>
            <a:endParaRPr lang="en-US" dirty="0"/>
          </a:p>
          <a:p>
            <a:pPr marL="0" indent="301752">
              <a:lnSpc>
                <a:spcPct val="100000"/>
              </a:lnSpc>
            </a:pP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"Comunicazione</a:t>
            </a:r>
            <a:r>
              <a:rPr lang="en-US" altLang="zh-CN" sz="2600" b="1" i="1" spc="-3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dei</a:t>
            </a:r>
            <a:r>
              <a:rPr lang="en-US" altLang="zh-CN" sz="2600" b="1" i="1" spc="-3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motivi</a:t>
            </a:r>
            <a:r>
              <a:rPr lang="en-US" altLang="zh-CN" sz="2600" b="1" i="1" spc="-4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ostativi</a:t>
            </a:r>
            <a:r>
              <a:rPr lang="en-US" altLang="zh-CN" sz="2600" b="1" i="1" spc="-3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all'accoglimento</a:t>
            </a:r>
            <a:r>
              <a:rPr lang="en-US" altLang="zh-CN" sz="2600" i="1" spc="-4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dell'istanza"</a:t>
            </a:r>
          </a:p>
          <a:p>
            <a:pPr>
              <a:lnSpc>
                <a:spcPts val="1225"/>
              </a:lnSpc>
            </a:pPr>
            <a:endParaRPr lang="en-US" dirty="0"/>
          </a:p>
          <a:p>
            <a:pPr marL="0" algn="just" hangingPunct="0">
              <a:lnSpc>
                <a:spcPct val="102499"/>
              </a:lnSpc>
            </a:pPr>
            <a:r>
              <a:rPr lang="en-US" altLang="zh-CN" sz="2600" i="1" spc="55" dirty="0">
                <a:solidFill>
                  <a:srgbClr val="000000"/>
                </a:solidFill>
                <a:latin typeface="Calibri"/>
                <a:ea typeface="Calibri"/>
              </a:rPr>
              <a:t>In</a:t>
            </a:r>
            <a:r>
              <a:rPr lang="en-US" altLang="zh-CN" sz="2600" i="1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64" dirty="0">
                <a:solidFill>
                  <a:srgbClr val="000000"/>
                </a:solidFill>
                <a:latin typeface="Calibri"/>
                <a:ea typeface="Calibri"/>
              </a:rPr>
              <a:t>caso</a:t>
            </a:r>
            <a:r>
              <a:rPr lang="en-US" altLang="zh-CN" sz="2600" i="1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55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i="1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64" dirty="0">
                <a:solidFill>
                  <a:srgbClr val="BF0000"/>
                </a:solidFill>
                <a:latin typeface="Calibri"/>
                <a:ea typeface="Calibri"/>
              </a:rPr>
              <a:t>parere</a:t>
            </a:r>
            <a:r>
              <a:rPr lang="en-US" altLang="zh-CN" sz="2600" i="1" spc="3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60" dirty="0">
                <a:solidFill>
                  <a:srgbClr val="BF0000"/>
                </a:solidFill>
                <a:latin typeface="Calibri"/>
                <a:ea typeface="Calibri"/>
              </a:rPr>
              <a:t>contrario</a:t>
            </a:r>
            <a:r>
              <a:rPr lang="en-US" altLang="zh-CN" sz="2600" i="1" spc="40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600" i="1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30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600" i="1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80" dirty="0">
                <a:solidFill>
                  <a:srgbClr val="000000"/>
                </a:solidFill>
                <a:latin typeface="Calibri"/>
                <a:ea typeface="Calibri"/>
              </a:rPr>
              <a:t>Comando</a:t>
            </a:r>
            <a:r>
              <a:rPr lang="en-US" altLang="zh-CN" sz="2600" i="1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55" dirty="0">
                <a:solidFill>
                  <a:srgbClr val="000000"/>
                </a:solidFill>
                <a:latin typeface="Calibri"/>
                <a:ea typeface="Calibri"/>
              </a:rPr>
              <a:t>invia</a:t>
            </a:r>
            <a:r>
              <a:rPr lang="en-US" altLang="zh-CN" sz="2600" i="1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64" dirty="0">
                <a:solidFill>
                  <a:srgbClr val="000000"/>
                </a:solidFill>
                <a:latin typeface="Calibri"/>
                <a:ea typeface="Calibri"/>
              </a:rPr>
              <a:t>preventivamente</a:t>
            </a:r>
            <a:r>
              <a:rPr lang="en-US" altLang="zh-CN" sz="2600" i="1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89" dirty="0">
                <a:solidFill>
                  <a:srgbClr val="000000"/>
                </a:solidFill>
                <a:latin typeface="Calibri"/>
                <a:ea typeface="Calibri"/>
              </a:rPr>
              <a:t>una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comunicazione</a:t>
            </a:r>
            <a:r>
              <a:rPr lang="en-US" altLang="zh-CN" sz="2600" i="1" spc="16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al</a:t>
            </a:r>
            <a:r>
              <a:rPr lang="en-US" altLang="zh-CN" sz="2600" i="1" spc="17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richiedente</a:t>
            </a:r>
            <a:r>
              <a:rPr lang="en-US" altLang="zh-CN" sz="2600" i="1" spc="17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informando</a:t>
            </a:r>
            <a:r>
              <a:rPr lang="en-US" altLang="zh-CN" sz="2600" i="1" spc="17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ai</a:t>
            </a:r>
            <a:r>
              <a:rPr lang="en-US" altLang="zh-CN" sz="2600" i="1" spc="17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sensi</a:t>
            </a:r>
            <a:r>
              <a:rPr lang="en-US" altLang="zh-CN" sz="2600" i="1" spc="17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dell'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ea typeface="Calibri"/>
              </a:rPr>
              <a:t>art.</a:t>
            </a:r>
            <a:r>
              <a:rPr lang="en-US" altLang="zh-CN" sz="2600" i="1" spc="17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ea typeface="Calibri"/>
              </a:rPr>
              <a:t>10</a:t>
            </a:r>
            <a:r>
              <a:rPr lang="en-US" altLang="zh-CN" sz="2600" i="1" spc="17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 err="1">
                <a:solidFill>
                  <a:srgbClr val="BF0000"/>
                </a:solidFill>
                <a:latin typeface="Calibri"/>
                <a:ea typeface="Calibri"/>
              </a:rPr>
              <a:t>bis</a:t>
            </a:r>
            <a:r>
              <a:rPr lang="en-US" altLang="zh-CN" sz="2600" i="1" spc="17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 err="1">
                <a:solidFill>
                  <a:srgbClr val="000000"/>
                </a:solidFill>
                <a:latin typeface="Calibri"/>
                <a:ea typeface="Calibri"/>
              </a:rPr>
              <a:t>della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600" i="1" dirty="0" err="1">
                <a:solidFill>
                  <a:srgbClr val="0070C0"/>
                </a:solidFill>
                <a:latin typeface="Calibri"/>
                <a:ea typeface="Calibri"/>
              </a:rPr>
              <a:t>Legge</a:t>
            </a:r>
            <a:r>
              <a:rPr lang="en-US" altLang="zh-CN" sz="2600" i="1" dirty="0">
                <a:solidFill>
                  <a:srgbClr val="0070C0"/>
                </a:solidFill>
                <a:latin typeface="Calibri"/>
                <a:ea typeface="Calibri"/>
              </a:rPr>
              <a:t> 7/8/1990 n.241</a:t>
            </a:r>
            <a:r>
              <a:rPr lang="en-US" altLang="zh-CN" sz="2600" i="1" dirty="0">
                <a:solidFill>
                  <a:srgbClr val="0000FE"/>
                </a:solidFill>
                <a:latin typeface="Calibri"/>
                <a:ea typeface="Calibri"/>
              </a:rPr>
              <a:t>,</a:t>
            </a:r>
            <a:r>
              <a:rPr lang="en-US" altLang="zh-CN" sz="2600" i="1" spc="5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che</a:t>
            </a:r>
            <a:r>
              <a:rPr lang="en-US" altLang="zh-CN" sz="2600" i="1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sussistono</a:t>
            </a:r>
            <a:r>
              <a:rPr lang="en-US" altLang="zh-CN" sz="2600" i="1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motivi</a:t>
            </a:r>
            <a:r>
              <a:rPr lang="en-US" altLang="zh-CN" sz="2600" i="1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ostativi</a:t>
            </a:r>
            <a:r>
              <a:rPr lang="en-US" altLang="zh-CN" sz="2600" i="1" spc="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(</a:t>
            </a:r>
            <a:r>
              <a:rPr lang="en-US" altLang="zh-CN" sz="2600" i="1" dirty="0" err="1">
                <a:solidFill>
                  <a:srgbClr val="000000"/>
                </a:solidFill>
                <a:latin typeface="Calibri"/>
                <a:ea typeface="Calibri"/>
              </a:rPr>
              <a:t>che</a:t>
            </a:r>
            <a:r>
              <a:rPr lang="en-US" altLang="zh-CN" sz="2600" i="1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 err="1">
                <a:solidFill>
                  <a:srgbClr val="000000"/>
                </a:solidFill>
                <a:latin typeface="Calibri"/>
                <a:ea typeface="Calibri"/>
              </a:rPr>
              <a:t>vengono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elencati)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all'accoglimento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della</a:t>
            </a:r>
            <a:r>
              <a:rPr lang="en-US" altLang="zh-CN" sz="2600" i="1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domanda.</a:t>
            </a:r>
          </a:p>
          <a:p>
            <a:pPr>
              <a:lnSpc>
                <a:spcPts val="1405"/>
              </a:lnSpc>
            </a:pPr>
            <a:endParaRPr lang="en-US" dirty="0"/>
          </a:p>
          <a:p>
            <a:pPr marL="0" algn="just" hangingPunct="0">
              <a:lnSpc>
                <a:spcPct val="95833"/>
              </a:lnSpc>
            </a:pPr>
            <a:r>
              <a:rPr lang="en-US" altLang="zh-CN" sz="2600" i="1" spc="30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600" i="1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50" dirty="0" err="1">
                <a:solidFill>
                  <a:srgbClr val="000000"/>
                </a:solidFill>
                <a:latin typeface="Calibri"/>
                <a:ea typeface="Calibri"/>
              </a:rPr>
              <a:t>richiedente</a:t>
            </a:r>
            <a:r>
              <a:rPr lang="en-US" altLang="zh-CN" sz="2600" i="1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100" dirty="0">
                <a:solidFill>
                  <a:srgbClr val="000000"/>
                </a:solidFill>
                <a:latin typeface="Calibri"/>
                <a:ea typeface="Calibri"/>
              </a:rPr>
              <a:t>è</a:t>
            </a:r>
            <a:r>
              <a:rPr lang="en-US" altLang="zh-CN" sz="2600" i="1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50" dirty="0">
                <a:solidFill>
                  <a:srgbClr val="000000"/>
                </a:solidFill>
                <a:latin typeface="Calibri"/>
                <a:ea typeface="Calibri"/>
              </a:rPr>
              <a:t>invitato</a:t>
            </a:r>
            <a:r>
              <a:rPr lang="en-US" altLang="zh-CN" sz="2600" i="1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75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i="1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55" dirty="0">
                <a:solidFill>
                  <a:srgbClr val="000000"/>
                </a:solidFill>
                <a:latin typeface="Calibri"/>
                <a:ea typeface="Calibri"/>
              </a:rPr>
              <a:t>presentare</a:t>
            </a:r>
            <a:r>
              <a:rPr lang="en-US" altLang="zh-CN" sz="2600" i="1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55" dirty="0">
                <a:solidFill>
                  <a:srgbClr val="000000"/>
                </a:solidFill>
                <a:latin typeface="Calibri"/>
                <a:ea typeface="Calibri"/>
              </a:rPr>
              <a:t>osservazioni</a:t>
            </a:r>
            <a:r>
              <a:rPr lang="en-US" altLang="zh-CN" sz="2600" i="1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44" dirty="0">
                <a:solidFill>
                  <a:srgbClr val="000000"/>
                </a:solidFill>
                <a:latin typeface="Calibri"/>
                <a:ea typeface="Calibri"/>
              </a:rPr>
              <a:t>scritte,</a:t>
            </a:r>
            <a:r>
              <a:rPr lang="en-US" altLang="zh-CN" sz="2600" i="1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55" dirty="0" err="1">
                <a:solidFill>
                  <a:srgbClr val="000000"/>
                </a:solidFill>
                <a:latin typeface="Calibri"/>
                <a:ea typeface="Calibri"/>
              </a:rPr>
              <a:t>eventual</a:t>
            </a:r>
            <a:r>
              <a:rPr lang="en-US" altLang="zh-CN" sz="2600" i="1" spc="94" dirty="0" err="1">
                <a:solidFill>
                  <a:srgbClr val="000000"/>
                </a:solidFill>
                <a:latin typeface="Calibri"/>
                <a:ea typeface="Calibri"/>
              </a:rPr>
              <a:t>mente</a:t>
            </a:r>
            <a:r>
              <a:rPr lang="en-US" altLang="zh-CN" sz="2600" i="1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85" dirty="0">
                <a:solidFill>
                  <a:srgbClr val="000000"/>
                </a:solidFill>
                <a:latin typeface="Calibri"/>
                <a:ea typeface="Calibri"/>
              </a:rPr>
              <a:t>corredate</a:t>
            </a:r>
            <a:r>
              <a:rPr lang="en-US" altLang="zh-CN" sz="2600" i="1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69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i="1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85" dirty="0">
                <a:solidFill>
                  <a:srgbClr val="000000"/>
                </a:solidFill>
                <a:latin typeface="Calibri"/>
                <a:ea typeface="Calibri"/>
              </a:rPr>
              <a:t>documenti,</a:t>
            </a:r>
            <a:r>
              <a:rPr lang="en-US" altLang="zh-CN" sz="2600" i="1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80" dirty="0">
                <a:solidFill>
                  <a:srgbClr val="000000"/>
                </a:solidFill>
                <a:latin typeface="Calibri"/>
                <a:ea typeface="Calibri"/>
              </a:rPr>
              <a:t>nel</a:t>
            </a:r>
            <a:r>
              <a:rPr lang="en-US" altLang="zh-CN" sz="2600" i="1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85" dirty="0">
                <a:solidFill>
                  <a:srgbClr val="BF0000"/>
                </a:solidFill>
                <a:latin typeface="Calibri"/>
                <a:ea typeface="Calibri"/>
              </a:rPr>
              <a:t>termine</a:t>
            </a:r>
            <a:r>
              <a:rPr lang="en-US" altLang="zh-CN" sz="2600" i="1" spc="4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80" dirty="0">
                <a:solidFill>
                  <a:srgbClr val="BF0000"/>
                </a:solidFill>
                <a:latin typeface="Calibri"/>
                <a:ea typeface="Calibri"/>
              </a:rPr>
              <a:t>di</a:t>
            </a:r>
            <a:r>
              <a:rPr lang="en-US" altLang="zh-CN" sz="2600" i="1" spc="4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94" dirty="0">
                <a:solidFill>
                  <a:srgbClr val="BF0000"/>
                </a:solidFill>
                <a:latin typeface="Calibri"/>
                <a:ea typeface="Calibri"/>
              </a:rPr>
              <a:t>10</a:t>
            </a:r>
            <a:r>
              <a:rPr lang="en-US" altLang="zh-CN" sz="2600" i="1" spc="4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75" dirty="0">
                <a:solidFill>
                  <a:srgbClr val="BF0000"/>
                </a:solidFill>
                <a:latin typeface="Calibri"/>
                <a:ea typeface="Calibri"/>
              </a:rPr>
              <a:t>giorni</a:t>
            </a:r>
            <a:r>
              <a:rPr lang="en-US" altLang="zh-CN" sz="2600" i="1" spc="4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80" dirty="0">
                <a:solidFill>
                  <a:srgbClr val="000000"/>
                </a:solidFill>
                <a:latin typeface="Calibri"/>
                <a:ea typeface="Calibri"/>
              </a:rPr>
              <a:t>dal</a:t>
            </a:r>
            <a:r>
              <a:rPr lang="en-US" altLang="zh-CN" sz="2600" i="1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64" dirty="0" err="1">
                <a:solidFill>
                  <a:srgbClr val="000000"/>
                </a:solidFill>
                <a:latin typeface="Calibri"/>
                <a:ea typeface="Calibri"/>
              </a:rPr>
              <a:t>ricevi</a:t>
            </a:r>
            <a:r>
              <a:rPr lang="en-US" altLang="zh-CN" sz="2600" i="1" dirty="0" err="1">
                <a:solidFill>
                  <a:srgbClr val="000000"/>
                </a:solidFill>
                <a:latin typeface="Calibri"/>
                <a:ea typeface="Calibri"/>
              </a:rPr>
              <a:t>mento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valutate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ai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fini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dell'espressione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parere</a:t>
            </a:r>
            <a:r>
              <a:rPr lang="en-US" altLang="zh-CN" sz="2600" i="1" spc="-12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definitivo.</a:t>
            </a:r>
          </a:p>
          <a:p>
            <a:pPr algn="just">
              <a:lnSpc>
                <a:spcPts val="1779"/>
              </a:lnSpc>
            </a:pPr>
            <a:endParaRPr lang="en-US" dirty="0"/>
          </a:p>
          <a:p>
            <a:pPr marL="0" algn="just" hangingPunct="0">
              <a:lnSpc>
                <a:spcPct val="95416"/>
              </a:lnSpc>
            </a:pPr>
            <a:r>
              <a:rPr lang="en-US" altLang="zh-CN" sz="2600" i="1" spc="10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600" i="1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20" dirty="0">
                <a:solidFill>
                  <a:srgbClr val="BF0000"/>
                </a:solidFill>
                <a:latin typeface="Calibri"/>
                <a:ea typeface="Calibri"/>
              </a:rPr>
              <a:t>termini</a:t>
            </a:r>
            <a:r>
              <a:rPr lang="en-US" altLang="zh-CN" sz="2600" i="1" spc="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34" dirty="0">
                <a:solidFill>
                  <a:srgbClr val="BF0000"/>
                </a:solidFill>
                <a:latin typeface="Calibri"/>
                <a:ea typeface="Calibri"/>
              </a:rPr>
              <a:t>di</a:t>
            </a:r>
            <a:r>
              <a:rPr lang="en-US" altLang="zh-CN" sz="2600" i="1" spc="1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25" dirty="0">
                <a:solidFill>
                  <a:srgbClr val="BF0000"/>
                </a:solidFill>
                <a:latin typeface="Calibri"/>
                <a:ea typeface="Calibri"/>
              </a:rPr>
              <a:t>conclusione</a:t>
            </a:r>
            <a:r>
              <a:rPr lang="en-US" altLang="zh-CN" sz="2600" i="1" spc="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20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6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25" dirty="0">
                <a:solidFill>
                  <a:srgbClr val="000000"/>
                </a:solidFill>
                <a:latin typeface="Calibri"/>
                <a:ea typeface="Calibri"/>
              </a:rPr>
              <a:t>procedimento</a:t>
            </a:r>
            <a:r>
              <a:rPr lang="en-US" altLang="zh-CN" sz="2600" i="1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25" dirty="0">
                <a:solidFill>
                  <a:srgbClr val="BF0000"/>
                </a:solidFill>
                <a:latin typeface="Calibri"/>
                <a:ea typeface="Calibri"/>
              </a:rPr>
              <a:t>iniziano</a:t>
            </a:r>
            <a:r>
              <a:rPr lang="en-US" altLang="zh-CN" sz="2600" i="1" spc="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30" dirty="0">
                <a:solidFill>
                  <a:srgbClr val="BF0000"/>
                </a:solidFill>
                <a:latin typeface="Calibri"/>
                <a:ea typeface="Calibri"/>
              </a:rPr>
              <a:t>nuovamente</a:t>
            </a:r>
            <a:r>
              <a:rPr lang="en-US" altLang="zh-CN" sz="2600" i="1" spc="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44" dirty="0">
                <a:solidFill>
                  <a:srgbClr val="BF0000"/>
                </a:solidFill>
                <a:latin typeface="Calibri"/>
                <a:ea typeface="Calibri"/>
              </a:rPr>
              <a:t>a</a:t>
            </a:r>
            <a:r>
              <a:rPr lang="en-US" altLang="zh-CN" sz="2600" i="1" spc="1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25" dirty="0" err="1">
                <a:solidFill>
                  <a:srgbClr val="BF0000"/>
                </a:solidFill>
                <a:latin typeface="Calibri"/>
                <a:ea typeface="Calibri"/>
              </a:rPr>
              <a:t>de</a:t>
            </a:r>
            <a:r>
              <a:rPr lang="en-US" altLang="zh-CN" sz="2600" i="1" spc="34" dirty="0" err="1">
                <a:solidFill>
                  <a:srgbClr val="BF0000"/>
                </a:solidFill>
                <a:latin typeface="Calibri"/>
                <a:ea typeface="Calibri"/>
              </a:rPr>
              <a:t>correre</a:t>
            </a:r>
            <a:r>
              <a:rPr lang="en-US" altLang="zh-CN" sz="2600" i="1" spc="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40" dirty="0">
                <a:solidFill>
                  <a:srgbClr val="000000"/>
                </a:solidFill>
                <a:latin typeface="Calibri"/>
                <a:ea typeface="Calibri"/>
              </a:rPr>
              <a:t>dalla</a:t>
            </a:r>
            <a:r>
              <a:rPr lang="en-US" altLang="zh-CN" sz="26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44" dirty="0">
                <a:solidFill>
                  <a:srgbClr val="BF0000"/>
                </a:solidFill>
                <a:latin typeface="Calibri"/>
                <a:ea typeface="Calibri"/>
              </a:rPr>
              <a:t>data</a:t>
            </a:r>
            <a:r>
              <a:rPr lang="en-US" altLang="zh-CN" sz="2600" i="1" spc="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40" dirty="0">
                <a:solidFill>
                  <a:srgbClr val="BF0000"/>
                </a:solidFill>
                <a:latin typeface="Calibri"/>
                <a:ea typeface="Calibri"/>
              </a:rPr>
              <a:t>di</a:t>
            </a:r>
            <a:r>
              <a:rPr lang="en-US" altLang="zh-CN" sz="2600" i="1" spc="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40" dirty="0">
                <a:solidFill>
                  <a:srgbClr val="BF0000"/>
                </a:solidFill>
                <a:latin typeface="Calibri"/>
                <a:ea typeface="Calibri"/>
              </a:rPr>
              <a:t>presentazione</a:t>
            </a:r>
            <a:r>
              <a:rPr lang="en-US" altLang="zh-CN" sz="2600" i="1" spc="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34" dirty="0">
                <a:solidFill>
                  <a:srgbClr val="000000"/>
                </a:solidFill>
                <a:latin typeface="Calibri"/>
                <a:ea typeface="Calibri"/>
              </a:rPr>
              <a:t>delle</a:t>
            </a:r>
            <a:r>
              <a:rPr lang="en-US" altLang="zh-CN" sz="26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40" dirty="0">
                <a:solidFill>
                  <a:srgbClr val="000000"/>
                </a:solidFill>
                <a:latin typeface="Calibri"/>
                <a:ea typeface="Calibri"/>
              </a:rPr>
              <a:t>osservazioni</a:t>
            </a:r>
            <a:r>
              <a:rPr lang="en-US" altLang="zh-CN" sz="2600" i="1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50" dirty="0">
                <a:solidFill>
                  <a:srgbClr val="BF0000"/>
                </a:solidFill>
                <a:latin typeface="Calibri"/>
                <a:ea typeface="Calibri"/>
              </a:rPr>
              <a:t>o</a:t>
            </a:r>
            <a:r>
              <a:rPr lang="en-US" altLang="zh-CN" sz="2600" i="1" spc="20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6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34" dirty="0">
                <a:solidFill>
                  <a:srgbClr val="000000"/>
                </a:solidFill>
                <a:latin typeface="Calibri"/>
                <a:ea typeface="Calibri"/>
              </a:rPr>
              <a:t>in</a:t>
            </a:r>
            <a:r>
              <a:rPr lang="en-US" altLang="zh-CN" sz="26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20" dirty="0" err="1">
                <a:solidFill>
                  <a:srgbClr val="000000"/>
                </a:solidFill>
                <a:latin typeface="Calibri"/>
                <a:cs typeface="Calibri"/>
              </a:rPr>
              <a:t>m</a:t>
            </a:r>
            <a:r>
              <a:rPr lang="en-US" altLang="zh-CN" sz="2600" i="1" spc="50" dirty="0" err="1">
                <a:solidFill>
                  <a:srgbClr val="000000"/>
                </a:solidFill>
                <a:latin typeface="Calibri"/>
                <a:ea typeface="Calibri"/>
              </a:rPr>
              <a:t>ancan</a:t>
            </a:r>
            <a:r>
              <a:rPr lang="en-US" altLang="zh-CN" sz="2600" i="1" dirty="0" err="1">
                <a:solidFill>
                  <a:srgbClr val="000000"/>
                </a:solidFill>
                <a:latin typeface="Calibri"/>
                <a:ea typeface="Calibri"/>
              </a:rPr>
              <a:t>za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ea typeface="Calibri"/>
              </a:rPr>
              <a:t>dalla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ea typeface="Calibri"/>
              </a:rPr>
              <a:t>scadenza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ea typeface="Calibri"/>
              </a:rPr>
              <a:t>del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ea typeface="Calibri"/>
              </a:rPr>
              <a:t>termine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dei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10</a:t>
            </a:r>
            <a:r>
              <a:rPr lang="en-US" altLang="zh-CN" sz="2600" i="1" spc="-13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 err="1">
                <a:solidFill>
                  <a:srgbClr val="000000"/>
                </a:solidFill>
                <a:latin typeface="Calibri"/>
                <a:ea typeface="Calibri"/>
              </a:rPr>
              <a:t>giorni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975"/>
              </a:lnSpc>
            </a:pPr>
            <a:endParaRPr lang="en-US" dirty="0"/>
          </a:p>
          <a:p>
            <a:pPr marL="0" indent="9024467">
              <a:lnSpc>
                <a:spcPct val="100000"/>
              </a:lnSpc>
            </a:pPr>
            <a:r>
              <a:rPr lang="en-US" altLang="zh-CN" sz="1400" i="1" spc="-15" dirty="0">
                <a:solidFill>
                  <a:srgbClr val="001E5E"/>
                </a:solidFill>
                <a:latin typeface="Calibri"/>
                <a:ea typeface="Calibri"/>
              </a:rPr>
              <a:t>15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Freeform 401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3" name="Picture 4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403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5" name="Picture 40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406" name="Picture 40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pic>
        <p:nvPicPr>
          <p:cNvPr id="407" name="Picture 40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1209" y="2026920"/>
            <a:ext cx="2743200" cy="1988820"/>
          </a:xfrm>
          <a:prstGeom prst="rect">
            <a:avLst/>
          </a:prstGeom>
        </p:spPr>
      </p:pic>
      <p:pic>
        <p:nvPicPr>
          <p:cNvPr id="408" name="Picture 40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711" y="4373879"/>
            <a:ext cx="1836420" cy="1257300"/>
          </a:xfrm>
          <a:prstGeom prst="rect">
            <a:avLst/>
          </a:prstGeom>
        </p:spPr>
      </p:pic>
      <p:sp>
        <p:nvSpPr>
          <p:cNvPr id="3" name="TextBox 408"/>
          <p:cNvSpPr txBox="1"/>
          <p:nvPr/>
        </p:nvSpPr>
        <p:spPr>
          <a:xfrm>
            <a:off x="597711" y="329604"/>
            <a:ext cx="9329904" cy="65371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541627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900"/>
              </a:lnSpc>
            </a:pPr>
            <a:endParaRPr lang="en-US" dirty="0"/>
          </a:p>
          <a:p>
            <a:pPr marL="0" indent="685774">
              <a:lnSpc>
                <a:spcPct val="100000"/>
              </a:lnSpc>
            </a:pP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PROGETTO</a:t>
            </a:r>
            <a:r>
              <a:rPr lang="en-US" altLang="zh-CN" sz="2800" b="1" i="1" spc="-9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CON</a:t>
            </a:r>
            <a:r>
              <a:rPr lang="en-US" altLang="zh-CN" sz="2800" b="1" i="1" spc="-9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PIÙ</a:t>
            </a:r>
            <a:r>
              <a:rPr lang="en-US" altLang="zh-CN" sz="2800" b="1" i="1" spc="-9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ATTIVITÀ</a:t>
            </a:r>
            <a:r>
              <a:rPr lang="en-US" altLang="zh-CN" sz="2800" b="1" i="1" spc="-9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IN</a:t>
            </a:r>
            <a:r>
              <a:rPr lang="en-US" altLang="zh-CN" sz="2800" b="1" i="1" spc="-9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CATEGORIE</a:t>
            </a:r>
            <a:r>
              <a:rPr lang="en-US" altLang="zh-CN" sz="2800" b="1" i="1" spc="-10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DIVERSE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435"/>
              </a:lnSpc>
            </a:pPr>
            <a:endParaRPr lang="en-US" dirty="0"/>
          </a:p>
          <a:p>
            <a:pPr marL="0" hangingPunct="0">
              <a:lnSpc>
                <a:spcPct val="10125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In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caso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presenza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contemporanea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800" spc="-8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attività</a:t>
            </a:r>
            <a:endParaRPr lang="en-US" altLang="zh-CN" sz="2800" dirty="0">
              <a:solidFill>
                <a:srgbClr val="000000"/>
              </a:solidFill>
              <a:latin typeface="Calibri"/>
              <a:ea typeface="Calibri"/>
            </a:endParaRPr>
          </a:p>
          <a:p>
            <a:pPr marL="0" hangingPunct="0">
              <a:lnSpc>
                <a:spcPct val="10125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categoria</a:t>
            </a:r>
            <a:r>
              <a:rPr lang="en-US" altLang="zh-CN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A,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B</a:t>
            </a:r>
            <a:r>
              <a:rPr lang="en-US" altLang="zh-CN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C,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8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ea typeface="Calibri"/>
              </a:rPr>
              <a:t>progetto</a:t>
            </a:r>
            <a:r>
              <a:rPr lang="en-US" altLang="zh-CN" sz="2800" b="1" spc="34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ea typeface="Calibri"/>
              </a:rPr>
              <a:t>da</a:t>
            </a:r>
            <a:r>
              <a:rPr lang="en-US" altLang="zh-CN" sz="2800" b="1" spc="34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 err="1">
                <a:solidFill>
                  <a:srgbClr val="7F0000"/>
                </a:solidFill>
                <a:latin typeface="Calibri"/>
                <a:ea typeface="Calibri"/>
              </a:rPr>
              <a:t>sottoporre</a:t>
            </a:r>
            <a:endParaRPr lang="en-US" altLang="zh-CN" sz="2800" b="1" dirty="0">
              <a:solidFill>
                <a:srgbClr val="7F0000"/>
              </a:solidFill>
              <a:latin typeface="Calibri"/>
              <a:ea typeface="Calibri"/>
            </a:endParaRPr>
          </a:p>
          <a:p>
            <a:pPr marL="0" hangingPunct="0">
              <a:lnSpc>
                <a:spcPct val="101250"/>
              </a:lnSpc>
            </a:pPr>
            <a:r>
              <a:rPr lang="en-US" altLang="zh-CN" sz="2800" b="1" dirty="0">
                <a:solidFill>
                  <a:srgbClr val="7F0000"/>
                </a:solidFill>
                <a:latin typeface="Calibri"/>
                <a:ea typeface="Calibri"/>
              </a:rPr>
              <a:t>a</a:t>
            </a:r>
            <a:r>
              <a:rPr lang="en-US" altLang="zh-CN" sz="2800" b="1" spc="110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ea typeface="Calibri"/>
              </a:rPr>
              <a:t>valutazione</a:t>
            </a:r>
            <a:r>
              <a:rPr lang="en-US" altLang="zh-CN" sz="2800" b="1" spc="114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800" spc="1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Comando</a:t>
            </a:r>
            <a:r>
              <a:rPr lang="en-US" altLang="zh-CN" sz="2800" spc="1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deve</a:t>
            </a:r>
            <a:r>
              <a:rPr lang="en-US" altLang="zh-CN" sz="2800" spc="1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riferirsi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0" hangingPunct="0">
              <a:lnSpc>
                <a:spcPct val="101250"/>
              </a:lnSpc>
            </a:pP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alle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sole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attività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ea typeface="Calibri"/>
              </a:rPr>
              <a:t>cat.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ea typeface="Calibri"/>
              </a:rPr>
              <a:t>B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ea typeface="Calibri"/>
              </a:rPr>
              <a:t>e</a:t>
            </a:r>
            <a:r>
              <a:rPr lang="en-US" altLang="zh-CN" sz="2800" b="1" spc="-114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ea typeface="Calibri"/>
              </a:rPr>
              <a:t>C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455"/>
              </a:lnSpc>
            </a:pPr>
            <a:endParaRPr lang="en-US" dirty="0"/>
          </a:p>
          <a:p>
            <a:pPr marL="1943455" algn="just" hangingPunct="0">
              <a:lnSpc>
                <a:spcPct val="101666"/>
              </a:lnSpc>
            </a:pP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La</a:t>
            </a:r>
            <a:r>
              <a:rPr lang="en-US" altLang="zh-CN" sz="2800" spc="1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presenza</a:t>
            </a:r>
            <a:r>
              <a:rPr lang="en-US" altLang="zh-CN" sz="2800" spc="1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800" spc="1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ea typeface="Calibri"/>
              </a:rPr>
              <a:t>attività</a:t>
            </a:r>
            <a:r>
              <a:rPr lang="en-US" altLang="zh-CN" sz="2800" b="1" spc="154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ea typeface="Calibri"/>
              </a:rPr>
              <a:t>di</a:t>
            </a:r>
            <a:r>
              <a:rPr lang="en-US" altLang="zh-CN" sz="2800" b="1" spc="160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ea typeface="Calibri"/>
              </a:rPr>
              <a:t>cat.</a:t>
            </a:r>
            <a:r>
              <a:rPr lang="en-US" altLang="zh-CN" sz="2800" b="1" spc="154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ea typeface="Calibri"/>
              </a:rPr>
              <a:t>A</a:t>
            </a:r>
            <a:r>
              <a:rPr lang="en-US" altLang="zh-CN" sz="2800" b="1" spc="154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deve</a:t>
            </a:r>
            <a:r>
              <a:rPr lang="en-US" altLang="zh-CN" sz="2800" spc="1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essere</a:t>
            </a:r>
            <a:r>
              <a:rPr lang="en-US" altLang="zh-CN" sz="2800" spc="1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indi</a:t>
            </a:r>
            <a:r>
              <a:rPr lang="en-US" altLang="zh-CN" sz="2800" spc="50" dirty="0" err="1">
                <a:solidFill>
                  <a:srgbClr val="000000"/>
                </a:solidFill>
                <a:latin typeface="Calibri"/>
                <a:ea typeface="Calibri"/>
              </a:rPr>
              <a:t>c</a:t>
            </a:r>
            <a:r>
              <a:rPr lang="en-US" altLang="zh-CN" sz="2800" spc="55" dirty="0" err="1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800" spc="40" dirty="0" err="1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800" spc="60" dirty="0" err="1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64" dirty="0">
                <a:solidFill>
                  <a:srgbClr val="000000"/>
                </a:solidFill>
                <a:latin typeface="Calibri"/>
                <a:ea typeface="Calibri"/>
              </a:rPr>
              <a:t>n</a:t>
            </a:r>
            <a:r>
              <a:rPr lang="en-US" altLang="zh-CN" sz="2800" spc="60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800" spc="34" dirty="0">
                <a:solidFill>
                  <a:srgbClr val="000000"/>
                </a:solidFill>
                <a:latin typeface="Calibri"/>
                <a:ea typeface="Calibri"/>
              </a:rPr>
              <a:t>gli</a:t>
            </a:r>
            <a:r>
              <a:rPr lang="en-US" altLang="zh-CN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64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800" spc="25" dirty="0">
                <a:solidFill>
                  <a:srgbClr val="000000"/>
                </a:solidFill>
                <a:latin typeface="Calibri"/>
                <a:ea typeface="Calibri"/>
              </a:rPr>
              <a:t>l</a:t>
            </a:r>
            <a:r>
              <a:rPr lang="en-US" altLang="zh-CN" sz="2800" spc="60" dirty="0">
                <a:solidFill>
                  <a:srgbClr val="000000"/>
                </a:solidFill>
                <a:latin typeface="Calibri"/>
                <a:ea typeface="Calibri"/>
              </a:rPr>
              <a:t>abo</a:t>
            </a:r>
            <a:r>
              <a:rPr lang="en-US" altLang="zh-CN" sz="2800" spc="50" dirty="0">
                <a:solidFill>
                  <a:srgbClr val="000000"/>
                </a:solidFill>
                <a:latin typeface="Calibri"/>
                <a:ea typeface="Calibri"/>
              </a:rPr>
              <a:t>r</a:t>
            </a:r>
            <a:r>
              <a:rPr lang="en-US" altLang="zh-CN" sz="2800" spc="55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800" spc="40" dirty="0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60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60" dirty="0">
                <a:solidFill>
                  <a:srgbClr val="000000"/>
                </a:solidFill>
                <a:latin typeface="Calibri"/>
                <a:ea typeface="Calibri"/>
              </a:rPr>
              <a:t>ne</a:t>
            </a:r>
            <a:r>
              <a:rPr lang="en-US" altLang="zh-CN" sz="2800" spc="34" dirty="0">
                <a:solidFill>
                  <a:srgbClr val="000000"/>
                </a:solidFill>
                <a:latin typeface="Calibri"/>
                <a:ea typeface="Calibri"/>
              </a:rPr>
              <a:t>lla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55" dirty="0">
                <a:solidFill>
                  <a:srgbClr val="000000"/>
                </a:solidFill>
                <a:latin typeface="Calibri"/>
                <a:ea typeface="Calibri"/>
              </a:rPr>
              <a:t>re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ea typeface="Calibri"/>
              </a:rPr>
              <a:t>l</a:t>
            </a:r>
            <a:r>
              <a:rPr lang="en-US" altLang="zh-CN" sz="2800" spc="6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800" spc="44" dirty="0">
                <a:solidFill>
                  <a:srgbClr val="000000"/>
                </a:solidFill>
                <a:latin typeface="Calibri"/>
                <a:ea typeface="Calibri"/>
              </a:rPr>
              <a:t>z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800" spc="64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800" spc="60" dirty="0">
                <a:solidFill>
                  <a:srgbClr val="000000"/>
                </a:solidFill>
                <a:latin typeface="Calibri"/>
                <a:ea typeface="Calibri"/>
              </a:rPr>
              <a:t>ne</a:t>
            </a:r>
            <a:r>
              <a:rPr lang="en-US" altLang="zh-CN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50" dirty="0" err="1">
                <a:solidFill>
                  <a:srgbClr val="000000"/>
                </a:solidFill>
                <a:latin typeface="Calibri"/>
                <a:ea typeface="Calibri"/>
              </a:rPr>
              <a:t>tec</a:t>
            </a:r>
            <a:r>
              <a:rPr lang="en-US" altLang="zh-CN" sz="2800" spc="64" dirty="0" err="1">
                <a:solidFill>
                  <a:srgbClr val="000000"/>
                </a:solidFill>
                <a:latin typeface="Calibri"/>
                <a:ea typeface="Calibri"/>
              </a:rPr>
              <a:t>n</a:t>
            </a:r>
            <a:r>
              <a:rPr lang="en-US" altLang="zh-CN" sz="2800" spc="30" dirty="0" err="1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800" spc="50" dirty="0" err="1">
                <a:solidFill>
                  <a:srgbClr val="000000"/>
                </a:solidFill>
                <a:latin typeface="Calibri"/>
                <a:ea typeface="Calibri"/>
              </a:rPr>
              <a:t>c</a:t>
            </a:r>
            <a:r>
              <a:rPr lang="en-US" altLang="zh-CN" sz="2800" spc="55" dirty="0" err="1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64" dirty="0" err="1">
                <a:solidFill>
                  <a:srgbClr val="000000"/>
                </a:solidFill>
                <a:latin typeface="Calibri"/>
                <a:ea typeface="Calibri"/>
              </a:rPr>
              <a:t>u</a:t>
            </a:r>
            <a:r>
              <a:rPr lang="en-US" altLang="zh-CN" sz="2800" spc="44" dirty="0" err="1">
                <a:solidFill>
                  <a:srgbClr val="000000"/>
                </a:solidFill>
                <a:latin typeface="Calibri"/>
                <a:ea typeface="Calibri"/>
              </a:rPr>
              <a:t>ni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camente</a:t>
            </a:r>
            <a:r>
              <a:rPr lang="en-US" altLang="zh-CN" sz="2800" spc="175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per</a:t>
            </a:r>
            <a:r>
              <a:rPr lang="en-US" altLang="zh-CN" sz="2800" spc="18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la</a:t>
            </a:r>
            <a:r>
              <a:rPr lang="en-US" altLang="zh-CN" sz="2800" spc="17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valutazione</a:t>
            </a:r>
            <a:r>
              <a:rPr lang="en-US" altLang="zh-CN" sz="2800" spc="179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800" spc="17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eventuali</a:t>
            </a:r>
            <a:r>
              <a:rPr lang="en-US" altLang="zh-CN" sz="2800" spc="175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interferenze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  <a:r>
              <a:rPr lang="en-US" altLang="zh-CN" sz="2800" spc="-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ea typeface="Calibri"/>
              </a:rPr>
              <a:t>Non</a:t>
            </a:r>
            <a:r>
              <a:rPr lang="en-US" altLang="zh-CN" sz="2800" b="1" spc="-75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ea typeface="Calibri"/>
              </a:rPr>
              <a:t>deve</a:t>
            </a:r>
            <a:r>
              <a:rPr lang="en-US" altLang="zh-CN" sz="2800" b="1" spc="-75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ea typeface="Calibri"/>
              </a:rPr>
              <a:t>essere</a:t>
            </a:r>
            <a:r>
              <a:rPr lang="en-US" altLang="zh-CN" sz="2800" b="1" spc="-75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ea typeface="Calibri"/>
              </a:rPr>
              <a:t>effettuato</a:t>
            </a:r>
            <a:r>
              <a:rPr lang="en-US" altLang="zh-CN" sz="2800" b="1" spc="-69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 err="1">
                <a:solidFill>
                  <a:srgbClr val="7F0000"/>
                </a:solidFill>
                <a:latin typeface="Calibri"/>
                <a:ea typeface="Calibri"/>
              </a:rPr>
              <a:t>il</a:t>
            </a:r>
            <a:r>
              <a:rPr lang="en-US" altLang="zh-CN" sz="2800" b="1" spc="-80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 err="1">
                <a:solidFill>
                  <a:srgbClr val="7F0000"/>
                </a:solidFill>
                <a:latin typeface="Calibri"/>
                <a:ea typeface="Calibri"/>
              </a:rPr>
              <a:t>versamento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ea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ea typeface="Calibri"/>
              </a:rPr>
              <a:t>per</a:t>
            </a:r>
            <a:r>
              <a:rPr lang="en-US" altLang="zh-CN" sz="28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ea typeface="Calibri"/>
              </a:rPr>
              <a:t>l’attività</a:t>
            </a:r>
            <a:r>
              <a:rPr lang="en-US" altLang="zh-CN" sz="2800" dirty="0">
                <a:solidFill>
                  <a:srgbClr val="000000"/>
                </a:solidFill>
                <a:cs typeface="Calibri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ea typeface="Calibri"/>
              </a:rPr>
              <a:t>di</a:t>
            </a:r>
            <a:r>
              <a:rPr lang="en-US" altLang="zh-CN" sz="28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b="1" dirty="0">
                <a:solidFill>
                  <a:srgbClr val="7F0000"/>
                </a:solidFill>
                <a:ea typeface="Calibri"/>
              </a:rPr>
              <a:t>cat.</a:t>
            </a:r>
            <a:r>
              <a:rPr lang="en-US" altLang="zh-CN" sz="2800" b="1" spc="150" dirty="0">
                <a:solidFill>
                  <a:srgbClr val="7F0000"/>
                </a:solidFill>
                <a:cs typeface="Calibri"/>
              </a:rPr>
              <a:t> </a:t>
            </a:r>
            <a:r>
              <a:rPr lang="en-US" altLang="zh-CN" sz="2800" b="1" dirty="0">
                <a:solidFill>
                  <a:srgbClr val="7F0000"/>
                </a:solidFill>
                <a:ea typeface="Calibri"/>
              </a:rPr>
              <a:t>A, </a:t>
            </a:r>
            <a:r>
              <a:rPr lang="en-US" altLang="zh-CN" sz="2800" dirty="0">
                <a:ea typeface="Calibri"/>
              </a:rPr>
              <a:t>(</a:t>
            </a:r>
            <a:r>
              <a:rPr lang="en-US" altLang="zh-CN" sz="2800" dirty="0" err="1">
                <a:ea typeface="Calibri"/>
              </a:rPr>
              <a:t>verrà</a:t>
            </a:r>
            <a:r>
              <a:rPr lang="en-US" altLang="zh-CN" sz="2800" dirty="0">
                <a:ea typeface="Calibri"/>
              </a:rPr>
              <a:t> </a:t>
            </a:r>
            <a:r>
              <a:rPr lang="en-US" altLang="zh-CN" sz="2800" dirty="0" err="1">
                <a:ea typeface="Calibri"/>
              </a:rPr>
              <a:t>richiesto</a:t>
            </a:r>
            <a:r>
              <a:rPr lang="en-US" altLang="zh-CN" sz="2800" dirty="0">
                <a:ea typeface="Calibri"/>
              </a:rPr>
              <a:t> per la </a:t>
            </a:r>
            <a:r>
              <a:rPr lang="en-US" altLang="zh-CN" sz="2800" dirty="0" err="1">
                <a:ea typeface="Calibri"/>
              </a:rPr>
              <a:t>fase</a:t>
            </a:r>
            <a:r>
              <a:rPr lang="en-US" altLang="zh-CN" sz="2800" dirty="0">
                <a:ea typeface="Calibri"/>
              </a:rPr>
              <a:t> di SCIA).</a:t>
            </a:r>
            <a:endParaRPr lang="en-US" altLang="zh-CN" sz="2800" dirty="0">
              <a:latin typeface="Calibri"/>
              <a:ea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Freeform 411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3" name="Picture 4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413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5" name="Picture 4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416" name="Picture 4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pic>
        <p:nvPicPr>
          <p:cNvPr id="417" name="Picture 4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12100" y="2213907"/>
            <a:ext cx="2781300" cy="2994660"/>
          </a:xfrm>
          <a:prstGeom prst="rect">
            <a:avLst/>
          </a:prstGeom>
        </p:spPr>
      </p:pic>
      <p:sp>
        <p:nvSpPr>
          <p:cNvPr id="420" name="TextBox 420"/>
          <p:cNvSpPr txBox="1"/>
          <p:nvPr/>
        </p:nvSpPr>
        <p:spPr>
          <a:xfrm>
            <a:off x="594359" y="395253"/>
            <a:ext cx="8226395" cy="48590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541627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725"/>
              </a:lnSpc>
            </a:pPr>
            <a:endParaRPr lang="en-US" dirty="0"/>
          </a:p>
          <a:p>
            <a:pPr marL="0" indent="1386560">
              <a:lnSpc>
                <a:spcPct val="100000"/>
              </a:lnSpc>
            </a:pP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CONTROLLI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DI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PREVENZIONE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INCENDI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-</a:t>
            </a:r>
            <a:r>
              <a:rPr lang="en-US" altLang="zh-CN" sz="2800" b="1" spc="-2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SCIA</a:t>
            </a:r>
          </a:p>
          <a:p>
            <a:pPr marL="0" indent="1549628">
              <a:lnSpc>
                <a:spcPct val="100000"/>
              </a:lnSpc>
            </a:pPr>
            <a:r>
              <a:rPr lang="en-US" altLang="zh-CN" sz="2200" i="1" dirty="0">
                <a:solidFill>
                  <a:srgbClr val="000000"/>
                </a:solidFill>
                <a:latin typeface="Calibri"/>
                <a:ea typeface="Calibri"/>
              </a:rPr>
              <a:t>(Rif.</a:t>
            </a:r>
            <a:r>
              <a:rPr lang="en-US" altLang="zh-CN" sz="2200" i="1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200" b="1" i="1" dirty="0">
                <a:solidFill>
                  <a:srgbClr val="000000"/>
                </a:solidFill>
                <a:latin typeface="Calibri"/>
                <a:ea typeface="Calibri"/>
              </a:rPr>
              <a:t>art.</a:t>
            </a:r>
            <a:r>
              <a:rPr lang="en-US" altLang="zh-CN" sz="2200" b="1" i="1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200" b="1" i="1" dirty="0">
                <a:solidFill>
                  <a:srgbClr val="000000"/>
                </a:solidFill>
                <a:latin typeface="Calibri"/>
                <a:ea typeface="Calibri"/>
              </a:rPr>
              <a:t>4</a:t>
            </a:r>
            <a:r>
              <a:rPr lang="en-US" altLang="zh-CN" sz="2200" b="1" i="1" spc="-15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200" b="1" i="1" spc="-15" dirty="0">
                <a:solidFill>
                  <a:srgbClr val="0070C0"/>
                </a:solidFill>
                <a:latin typeface="Calibri"/>
                <a:cs typeface="Calibri"/>
              </a:rPr>
              <a:t>DPR 151/2011  </a:t>
            </a:r>
            <a:r>
              <a:rPr lang="en-US" altLang="zh-CN" sz="2200" i="1" dirty="0">
                <a:solidFill>
                  <a:srgbClr val="0000FE"/>
                </a:solidFill>
                <a:latin typeface="Calibri"/>
                <a:ea typeface="Calibri"/>
              </a:rPr>
              <a:t>-</a:t>
            </a:r>
            <a:r>
              <a:rPr lang="en-US" altLang="zh-CN" sz="2200" i="1" spc="-2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Calibri"/>
                <a:ea typeface="Calibri"/>
              </a:rPr>
              <a:t>Allegato</a:t>
            </a:r>
            <a:r>
              <a:rPr lang="en-US" altLang="zh-CN" sz="2200" i="1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Calibri"/>
                <a:ea typeface="Calibri"/>
              </a:rPr>
              <a:t>II</a:t>
            </a:r>
            <a:r>
              <a:rPr lang="en-US" altLang="zh-CN" sz="2200" i="1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Calibri"/>
                <a:ea typeface="Calibri"/>
              </a:rPr>
              <a:t>al</a:t>
            </a:r>
            <a:r>
              <a:rPr lang="en-US" altLang="zh-CN" sz="2200" i="1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200" b="1" i="1" spc="-20" dirty="0">
                <a:solidFill>
                  <a:srgbClr val="0070C0"/>
                </a:solidFill>
                <a:latin typeface="Calibri"/>
                <a:cs typeface="Calibri"/>
              </a:rPr>
              <a:t>DM 07/08/2012 </a:t>
            </a:r>
            <a:r>
              <a:rPr lang="en-US" altLang="zh-CN" sz="2200" i="1" spc="-15" dirty="0">
                <a:latin typeface="Calibri"/>
                <a:cs typeface="Calibri"/>
              </a:rPr>
              <a:t>)</a:t>
            </a:r>
          </a:p>
          <a:p>
            <a:pPr>
              <a:lnSpc>
                <a:spcPts val="1294"/>
              </a:lnSpc>
            </a:pPr>
            <a:endParaRPr lang="en-US" dirty="0"/>
          </a:p>
          <a:p>
            <a:pPr hangingPunct="0">
              <a:lnSpc>
                <a:spcPct val="102083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lavori</a:t>
            </a:r>
            <a:r>
              <a:rPr lang="en-US" altLang="zh-CN" sz="2600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ultimati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deve</a:t>
            </a:r>
            <a:r>
              <a:rPr lang="en-US" altLang="zh-CN" sz="2600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essere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presentata,</a:t>
            </a:r>
            <a:r>
              <a:rPr lang="en-US" altLang="zh-CN" sz="2600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prima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dell'esercizio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dell'attività,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la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SCIA</a:t>
            </a:r>
            <a:r>
              <a:rPr lang="en-US" altLang="zh-CN" sz="2600" b="1" spc="-44" dirty="0">
                <a:solidFill>
                  <a:srgbClr val="BF0000"/>
                </a:solidFill>
                <a:latin typeface="Calibri"/>
                <a:cs typeface="Calibri"/>
              </a:rPr>
              <a:t> 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(segnalazione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certificata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inizio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attività)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redatta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secondo</a:t>
            </a:r>
            <a:r>
              <a:rPr lang="en-US" altLang="zh-CN" sz="2600" spc="-6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34" dirty="0">
                <a:solidFill>
                  <a:srgbClr val="0000FE"/>
                </a:solidFill>
                <a:ea typeface="Calibri"/>
              </a:rPr>
              <a:t>mod.</a:t>
            </a:r>
            <a:r>
              <a:rPr lang="en-US" altLang="zh-CN" sz="2600" spc="15" dirty="0">
                <a:solidFill>
                  <a:srgbClr val="0000FE"/>
                </a:solidFill>
                <a:cs typeface="Calibri"/>
              </a:rPr>
              <a:t> </a:t>
            </a:r>
            <a:r>
              <a:rPr lang="en-US" altLang="zh-CN" sz="2600" spc="30" dirty="0">
                <a:solidFill>
                  <a:srgbClr val="0000FE"/>
                </a:solidFill>
                <a:ea typeface="Calibri"/>
              </a:rPr>
              <a:t>PIN2</a:t>
            </a:r>
            <a:r>
              <a:rPr lang="en-US" altLang="zh-CN" sz="2600" spc="20" dirty="0">
                <a:solidFill>
                  <a:srgbClr val="0000FE"/>
                </a:solidFill>
                <a:ea typeface="Calibri"/>
              </a:rPr>
              <a:t>-</a:t>
            </a:r>
            <a:r>
              <a:rPr lang="en-US" altLang="zh-CN" sz="2600" spc="30" dirty="0">
                <a:solidFill>
                  <a:srgbClr val="0000FE"/>
                </a:solidFill>
                <a:ea typeface="Calibri"/>
              </a:rPr>
              <a:t>2023</a:t>
            </a:r>
            <a:r>
              <a:rPr lang="en-US" altLang="zh-CN" sz="2600" spc="15" dirty="0">
                <a:solidFill>
                  <a:srgbClr val="0000FE"/>
                </a:solidFill>
                <a:cs typeface="Calibri"/>
              </a:rPr>
              <a:t> </a:t>
            </a:r>
            <a:r>
              <a:rPr lang="en-US" altLang="zh-CN" sz="1200" spc="15" dirty="0">
                <a:solidFill>
                  <a:srgbClr val="0000FE"/>
                </a:solidFill>
                <a:cs typeface="Calibri"/>
              </a:rPr>
              <a:t>( </a:t>
            </a:r>
            <a:r>
              <a:rPr lang="it-IT" altLang="zh-CN" sz="800" spc="15" dirty="0">
                <a:solidFill>
                  <a:srgbClr val="0000FE"/>
                </a:solidFill>
                <a:cs typeface="Calibri"/>
                <a:hlinkClick r:id="rId6" action="ppaction://hlinkfile"/>
              </a:rPr>
              <a:t>PIN_2_2023_SCIA_FV.pdf</a:t>
            </a:r>
            <a:r>
              <a:rPr lang="en-US" altLang="zh-CN" sz="800" spc="15" dirty="0">
                <a:solidFill>
                  <a:srgbClr val="0000FE"/>
                </a:solidFill>
                <a:cs typeface="Calibri"/>
              </a:rPr>
              <a:t>   </a:t>
            </a:r>
            <a:r>
              <a:rPr lang="en-US" altLang="zh-CN" sz="1200" spc="15" dirty="0">
                <a:solidFill>
                  <a:srgbClr val="0000FE"/>
                </a:solidFill>
                <a:cs typeface="Calibri"/>
              </a:rPr>
              <a:t> )</a:t>
            </a:r>
            <a:r>
              <a:rPr lang="en-US" altLang="zh-CN" sz="1200" dirty="0">
                <a:solidFill>
                  <a:srgbClr val="0000FE"/>
                </a:solidFill>
                <a:latin typeface="Calibri"/>
                <a:ea typeface="Calibri"/>
              </a:rPr>
              <a:t>,</a:t>
            </a:r>
            <a:r>
              <a:rPr lang="en-US" altLang="zh-CN" sz="1200" spc="-9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Calibri"/>
                <a:ea typeface="Calibri"/>
              </a:rPr>
              <a:t>allegando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:</a:t>
            </a:r>
          </a:p>
          <a:p>
            <a:pPr>
              <a:lnSpc>
                <a:spcPts val="444"/>
              </a:lnSpc>
            </a:pPr>
            <a:endParaRPr lang="en-US" dirty="0"/>
          </a:p>
          <a:p>
            <a:r>
              <a:rPr lang="en-US" altLang="zh-CN" sz="2600" spc="50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  <a:r>
              <a:rPr lang="en-US" altLang="zh-CN" sz="2600" b="1" spc="30" dirty="0">
                <a:solidFill>
                  <a:srgbClr val="BF0000"/>
                </a:solidFill>
                <a:latin typeface="Calibri"/>
                <a:ea typeface="Calibri"/>
              </a:rPr>
              <a:t>a</a:t>
            </a:r>
            <a:r>
              <a:rPr lang="en-US" altLang="zh-CN" sz="2600" b="1" spc="25" dirty="0">
                <a:solidFill>
                  <a:srgbClr val="BF0000"/>
                </a:solidFill>
                <a:latin typeface="Calibri"/>
                <a:ea typeface="Calibri"/>
              </a:rPr>
              <a:t>ss</a:t>
            </a:r>
            <a:r>
              <a:rPr lang="en-US" altLang="zh-CN" sz="2600" b="1" spc="34" dirty="0">
                <a:solidFill>
                  <a:srgbClr val="BF0000"/>
                </a:solidFill>
                <a:latin typeface="Calibri"/>
                <a:ea typeface="Calibri"/>
              </a:rPr>
              <a:t>ev</a:t>
            </a:r>
            <a:r>
              <a:rPr lang="en-US" altLang="zh-CN" sz="2600" b="1" spc="30" dirty="0">
                <a:solidFill>
                  <a:srgbClr val="BF0000"/>
                </a:solidFill>
                <a:latin typeface="Calibri"/>
                <a:ea typeface="Calibri"/>
              </a:rPr>
              <a:t>e</a:t>
            </a:r>
            <a:r>
              <a:rPr lang="en-US" altLang="zh-CN" sz="2600" b="1" spc="25" dirty="0">
                <a:solidFill>
                  <a:srgbClr val="BF0000"/>
                </a:solidFill>
                <a:latin typeface="Calibri"/>
                <a:ea typeface="Calibri"/>
              </a:rPr>
              <a:t>ra</a:t>
            </a:r>
            <a:r>
              <a:rPr lang="en-US" altLang="zh-CN" sz="2600" b="1" spc="34" dirty="0">
                <a:solidFill>
                  <a:srgbClr val="BF0000"/>
                </a:solidFill>
                <a:latin typeface="Calibri"/>
                <a:ea typeface="Calibri"/>
              </a:rPr>
              <a:t>z</a:t>
            </a:r>
            <a:r>
              <a:rPr lang="en-US" altLang="zh-CN" sz="2600" b="1" spc="25" dirty="0">
                <a:solidFill>
                  <a:srgbClr val="BF0000"/>
                </a:solidFill>
                <a:latin typeface="Calibri"/>
                <a:ea typeface="Calibri"/>
              </a:rPr>
              <a:t>io</a:t>
            </a:r>
            <a:r>
              <a:rPr lang="en-US" altLang="zh-CN" sz="2600" b="1" spc="30" dirty="0">
                <a:solidFill>
                  <a:srgbClr val="BF0000"/>
                </a:solidFill>
                <a:latin typeface="Calibri"/>
                <a:ea typeface="Calibri"/>
              </a:rPr>
              <a:t>ne</a:t>
            </a:r>
            <a:r>
              <a:rPr lang="en-US" altLang="zh-CN" sz="2600" b="1" spc="15" dirty="0">
                <a:solidFill>
                  <a:srgbClr val="BF0000"/>
                </a:solidFill>
                <a:latin typeface="Calibri"/>
                <a:cs typeface="Calibri"/>
              </a:rPr>
              <a:t>  </a:t>
            </a:r>
            <a:r>
              <a:rPr lang="en-US" altLang="zh-CN" sz="2600" spc="34" dirty="0">
                <a:solidFill>
                  <a:srgbClr val="0000FE"/>
                </a:solidFill>
                <a:latin typeface="Calibri"/>
                <a:ea typeface="Calibri"/>
              </a:rPr>
              <a:t>mod.</a:t>
            </a:r>
            <a:r>
              <a:rPr lang="en-US" altLang="zh-CN" sz="2600" spc="15" dirty="0">
                <a:solidFill>
                  <a:srgbClr val="0000FE"/>
                </a:solidFill>
                <a:latin typeface="Calibri"/>
                <a:cs typeface="Calibri"/>
              </a:rPr>
              <a:t>  </a:t>
            </a:r>
            <a:r>
              <a:rPr lang="en-US" altLang="zh-CN" sz="2600" spc="30" dirty="0">
                <a:solidFill>
                  <a:srgbClr val="0000FE"/>
                </a:solidFill>
                <a:latin typeface="Calibri"/>
                <a:ea typeface="Calibri"/>
              </a:rPr>
              <a:t>PIN2.1</a:t>
            </a:r>
            <a:r>
              <a:rPr lang="en-US" altLang="zh-CN" sz="2600" spc="20" dirty="0">
                <a:solidFill>
                  <a:srgbClr val="0000FE"/>
                </a:solidFill>
                <a:latin typeface="Calibri"/>
                <a:ea typeface="Calibri"/>
              </a:rPr>
              <a:t>-</a:t>
            </a:r>
            <a:r>
              <a:rPr lang="en-US" altLang="zh-CN" sz="2600" spc="30" dirty="0">
                <a:solidFill>
                  <a:srgbClr val="0000FE"/>
                </a:solidFill>
                <a:latin typeface="Calibri"/>
                <a:ea typeface="Calibri"/>
              </a:rPr>
              <a:t>2018</a:t>
            </a:r>
            <a:r>
              <a:rPr lang="en-US" altLang="zh-CN" sz="2600" spc="15" dirty="0">
                <a:solidFill>
                  <a:srgbClr val="0000FE"/>
                </a:solidFill>
                <a:latin typeface="Calibri"/>
                <a:cs typeface="Calibri"/>
              </a:rPr>
              <a:t> (</a:t>
            </a:r>
            <a:r>
              <a:rPr lang="en-US" altLang="zh-CN" sz="200" spc="15" dirty="0">
                <a:solidFill>
                  <a:srgbClr val="0000FE"/>
                </a:solidFill>
                <a:cs typeface="Calibri"/>
              </a:rPr>
              <a:t>(</a:t>
            </a:r>
            <a:r>
              <a:rPr lang="en-US" altLang="zh-CN" sz="200" spc="15" dirty="0">
                <a:solidFill>
                  <a:srgbClr val="0000FE"/>
                </a:solidFill>
                <a:cs typeface="Calibri"/>
                <a:hlinkClick r:id="rId7" action="ppaction://hlinkfile"/>
              </a:rPr>
              <a:t>PIN_2.1-2018Asseverazione.pdf</a:t>
            </a:r>
            <a:r>
              <a:rPr lang="en-US" altLang="zh-CN" sz="200" spc="15" dirty="0">
                <a:solidFill>
                  <a:srgbClr val="0000FE"/>
                </a:solidFill>
                <a:cs typeface="Calibri"/>
              </a:rPr>
              <a:t> </a:t>
            </a:r>
            <a:r>
              <a:rPr lang="en-US" altLang="zh-CN" sz="2600" spc="15" dirty="0">
                <a:solidFill>
                  <a:srgbClr val="0000FE"/>
                </a:solidFill>
                <a:latin typeface="Calibri"/>
                <a:cs typeface="Calibri"/>
              </a:rPr>
              <a:t>) </a:t>
            </a:r>
            <a:r>
              <a:rPr lang="en-US" altLang="zh-CN" sz="2600" spc="44" dirty="0" err="1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spc="25" dirty="0" err="1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600" spc="20" dirty="0" err="1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600" spc="30" dirty="0" err="1">
                <a:solidFill>
                  <a:srgbClr val="000000"/>
                </a:solidFill>
                <a:latin typeface="Calibri"/>
                <a:ea typeface="Calibri"/>
              </a:rPr>
              <a:t>es</a:t>
            </a:r>
            <a:r>
              <a:rPr lang="en-US" altLang="zh-CN" sz="2600" spc="20" dirty="0" err="1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600" spc="30" dirty="0" err="1">
                <a:solidFill>
                  <a:srgbClr val="000000"/>
                </a:solidFill>
                <a:latin typeface="Calibri"/>
                <a:ea typeface="Calibri"/>
              </a:rPr>
              <a:t>ante</a:t>
            </a:r>
            <a:endParaRPr lang="en-US" altLang="zh-CN" sz="2600" spc="30" dirty="0">
              <a:solidFill>
                <a:srgbClr val="000000"/>
              </a:solidFill>
              <a:latin typeface="Calibri"/>
              <a:ea typeface="Calibri"/>
            </a:endParaRPr>
          </a:p>
          <a:p>
            <a:pPr marL="0" indent="360578">
              <a:lnSpc>
                <a:spcPct val="100000"/>
              </a:lnSpc>
              <a:spcBef>
                <a:spcPts val="220"/>
              </a:spcBef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la</a:t>
            </a:r>
            <a:r>
              <a:rPr lang="en-US" altLang="zh-CN" sz="26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conformità</a:t>
            </a:r>
            <a:r>
              <a:rPr lang="en-US" altLang="zh-CN" sz="26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dell'attività</a:t>
            </a:r>
            <a:r>
              <a:rPr lang="en-US" altLang="zh-CN" sz="2600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alle</a:t>
            </a:r>
            <a:r>
              <a:rPr lang="en-US" altLang="zh-CN" sz="26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prescrizioni</a:t>
            </a:r>
            <a:r>
              <a:rPr lang="en-US" altLang="zh-CN" sz="2600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vigenti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0" indent="360578">
              <a:lnSpc>
                <a:spcPct val="100000"/>
              </a:lnSpc>
              <a:spcBef>
                <a:spcPts val="220"/>
              </a:spcBef>
            </a:pP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nonché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per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le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attività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cat.</a:t>
            </a:r>
            <a:r>
              <a:rPr lang="en-US" altLang="zh-CN" sz="2600" b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B</a:t>
            </a:r>
            <a:r>
              <a:rPr lang="en-US" altLang="zh-CN" sz="2600" b="1" spc="-3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e</a:t>
            </a:r>
            <a:r>
              <a:rPr lang="en-US" altLang="zh-CN" sz="2600" b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C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al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progetto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0" indent="360578">
              <a:lnSpc>
                <a:spcPct val="100000"/>
              </a:lnSpc>
              <a:spcBef>
                <a:spcPts val="220"/>
              </a:spcBef>
            </a:pP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approvato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dal</a:t>
            </a:r>
            <a:r>
              <a:rPr lang="en-US" altLang="zh-CN" sz="2600" spc="-1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Comando;</a:t>
            </a:r>
          </a:p>
        </p:txBody>
      </p:sp>
      <p:sp>
        <p:nvSpPr>
          <p:cNvPr id="421" name="TextBox 421"/>
          <p:cNvSpPr txBox="1"/>
          <p:nvPr/>
        </p:nvSpPr>
        <p:spPr>
          <a:xfrm>
            <a:off x="718718" y="5282975"/>
            <a:ext cx="272518" cy="8629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2600" spc="-10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</a:p>
          <a:p>
            <a:pPr>
              <a:lnSpc>
                <a:spcPts val="550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600" spc="-10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</a:p>
        </p:txBody>
      </p:sp>
      <p:sp>
        <p:nvSpPr>
          <p:cNvPr id="422" name="TextBox 422"/>
          <p:cNvSpPr txBox="1"/>
          <p:nvPr/>
        </p:nvSpPr>
        <p:spPr>
          <a:xfrm>
            <a:off x="1032804" y="5189888"/>
            <a:ext cx="7714789" cy="8899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documentazione</a:t>
            </a:r>
            <a:r>
              <a:rPr lang="en-US" altLang="zh-CN" sz="2600" spc="-3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conforme</a:t>
            </a:r>
            <a:r>
              <a:rPr lang="en-US" altLang="zh-CN" sz="26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all'</a:t>
            </a:r>
            <a:r>
              <a:rPr lang="en-US" altLang="zh-CN" sz="2600" b="1" dirty="0">
                <a:solidFill>
                  <a:srgbClr val="000000"/>
                </a:solidFill>
                <a:latin typeface="Calibri"/>
                <a:ea typeface="Calibri"/>
              </a:rPr>
              <a:t>allegato</a:t>
            </a:r>
            <a:r>
              <a:rPr lang="en-US" altLang="zh-CN" sz="2600" b="1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600" b="1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al</a:t>
            </a:r>
            <a:r>
              <a:rPr lang="en-US" altLang="zh-CN" sz="26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DM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</a:rPr>
              <a:t> 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7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</a:rPr>
              <a:t>/8/2012</a:t>
            </a:r>
          </a:p>
          <a:p>
            <a:pPr>
              <a:lnSpc>
                <a:spcPts val="675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documentazione</a:t>
            </a:r>
            <a:r>
              <a:rPr lang="en-US" altLang="zh-CN" sz="2600" spc="-4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conforme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all'</a:t>
            </a:r>
            <a:r>
              <a:rPr lang="en-US" altLang="zh-CN" sz="2600" b="1" dirty="0">
                <a:solidFill>
                  <a:srgbClr val="000000"/>
                </a:solidFill>
                <a:latin typeface="Calibri"/>
                <a:ea typeface="Calibri"/>
              </a:rPr>
              <a:t>allegato</a:t>
            </a:r>
            <a:r>
              <a:rPr lang="en-US" altLang="zh-CN" sz="2600" b="1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Calibri"/>
                <a:ea typeface="Calibri"/>
              </a:rPr>
              <a:t>II</a:t>
            </a:r>
            <a:r>
              <a:rPr lang="en-US" altLang="zh-CN" sz="2600" b="1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al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DM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</a:rPr>
              <a:t> 7/8/2012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</a:rPr>
              <a:t>;</a:t>
            </a:r>
          </a:p>
        </p:txBody>
      </p:sp>
      <p:sp>
        <p:nvSpPr>
          <p:cNvPr id="423" name="TextBox 423"/>
          <p:cNvSpPr txBox="1"/>
          <p:nvPr/>
        </p:nvSpPr>
        <p:spPr>
          <a:xfrm>
            <a:off x="8820754" y="5189888"/>
            <a:ext cx="1585369" cy="396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Att.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cat.</a:t>
            </a:r>
            <a:r>
              <a:rPr lang="en-US" altLang="zh-CN" sz="2600" b="1" i="1" spc="-89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A.</a:t>
            </a:r>
          </a:p>
        </p:txBody>
      </p:sp>
      <p:sp>
        <p:nvSpPr>
          <p:cNvPr id="424" name="TextBox 424"/>
          <p:cNvSpPr txBox="1"/>
          <p:nvPr/>
        </p:nvSpPr>
        <p:spPr>
          <a:xfrm>
            <a:off x="718718" y="6235889"/>
            <a:ext cx="3927240" cy="396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2600" spc="34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ea typeface="Calibri"/>
              </a:rPr>
              <a:t>tt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ea typeface="Calibri"/>
              </a:rPr>
              <a:t>es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6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d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spc="10" dirty="0">
                <a:solidFill>
                  <a:srgbClr val="000000"/>
                </a:solidFill>
                <a:latin typeface="Calibri"/>
                <a:ea typeface="Calibri"/>
              </a:rPr>
              <a:t>l</a:t>
            </a:r>
            <a:r>
              <a:rPr lang="en-US" altLang="zh-CN" sz="26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ea typeface="Calibri"/>
              </a:rPr>
              <a:t>versa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ea typeface="Calibri"/>
              </a:rPr>
              <a:t>me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n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6" name="Freeform 426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28" name="Picture 4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428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30" name="Picture 4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431" name="Picture 4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3" name="TextBox 431"/>
          <p:cNvSpPr txBox="1"/>
          <p:nvPr/>
        </p:nvSpPr>
        <p:spPr>
          <a:xfrm>
            <a:off x="2260345" y="363854"/>
            <a:ext cx="5539411" cy="15422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100"/>
              </a:lnSpc>
            </a:pPr>
            <a:endParaRPr lang="en-US" dirty="0"/>
          </a:p>
          <a:p>
            <a:pPr marL="0" indent="229235">
              <a:lnSpc>
                <a:spcPct val="100000"/>
              </a:lnSpc>
            </a:pP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      ADEMPIMENTI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800" b="1" i="1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COMANDO</a:t>
            </a:r>
          </a:p>
        </p:txBody>
      </p:sp>
      <p:sp>
        <p:nvSpPr>
          <p:cNvPr id="432" name="TextBox 432"/>
          <p:cNvSpPr txBox="1"/>
          <p:nvPr/>
        </p:nvSpPr>
        <p:spPr>
          <a:xfrm>
            <a:off x="681240" y="2592558"/>
            <a:ext cx="9250781" cy="7848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hangingPunct="0">
              <a:lnSpc>
                <a:spcPct val="102083"/>
              </a:lnSpc>
            </a:pPr>
            <a:r>
              <a:rPr lang="en-US" altLang="zh-CN" sz="2400" dirty="0">
                <a:solidFill>
                  <a:srgbClr val="000000"/>
                </a:solidFill>
                <a:ea typeface="Calibri"/>
              </a:rPr>
              <a:t>Il </a:t>
            </a:r>
            <a:r>
              <a:rPr lang="en-US" altLang="zh-CN" sz="2400" dirty="0" err="1">
                <a:solidFill>
                  <a:srgbClr val="000000"/>
                </a:solidFill>
                <a:ea typeface="Calibri"/>
              </a:rPr>
              <a:t>Comando</a:t>
            </a:r>
            <a:r>
              <a:rPr lang="en-US" altLang="zh-CN" sz="2400" dirty="0">
                <a:solidFill>
                  <a:srgbClr val="000000"/>
                </a:solidFill>
                <a:ea typeface="Calibri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ea typeface="Calibri"/>
              </a:rPr>
              <a:t>verifica</a:t>
            </a:r>
            <a:r>
              <a:rPr lang="en-US" altLang="zh-CN" sz="2400" dirty="0">
                <a:solidFill>
                  <a:srgbClr val="000000"/>
                </a:solidFill>
                <a:ea typeface="Calibri"/>
              </a:rPr>
              <a:t> la </a:t>
            </a:r>
            <a:r>
              <a:rPr lang="en-US" altLang="zh-CN" sz="2400" dirty="0" err="1">
                <a:solidFill>
                  <a:srgbClr val="000000"/>
                </a:solidFill>
                <a:ea typeface="Calibri"/>
              </a:rPr>
              <a:t>completezza</a:t>
            </a:r>
            <a:r>
              <a:rPr lang="en-US" altLang="zh-CN" sz="2400" dirty="0">
                <a:solidFill>
                  <a:srgbClr val="000000"/>
                </a:solidFill>
                <a:ea typeface="Calibri"/>
              </a:rPr>
              <a:t> </a:t>
            </a:r>
            <a:r>
              <a:rPr lang="en-US" altLang="zh-CN" sz="2400" dirty="0" err="1">
                <a:solidFill>
                  <a:srgbClr val="000000"/>
                </a:solidFill>
                <a:ea typeface="Calibri"/>
              </a:rPr>
              <a:t>formale</a:t>
            </a:r>
            <a:r>
              <a:rPr lang="en-US" altLang="zh-CN" sz="2400" dirty="0">
                <a:solidFill>
                  <a:srgbClr val="000000"/>
                </a:solidFill>
                <a:ea typeface="Calibri"/>
              </a:rPr>
              <a:t> (</a:t>
            </a:r>
            <a:r>
              <a:rPr lang="en-US" altLang="zh-CN" sz="2400" dirty="0" err="1">
                <a:solidFill>
                  <a:srgbClr val="000000"/>
                </a:solidFill>
                <a:ea typeface="Calibri"/>
              </a:rPr>
              <a:t>dell'istanza</a:t>
            </a:r>
            <a:r>
              <a:rPr lang="en-US" altLang="zh-CN" sz="2400" dirty="0">
                <a:solidFill>
                  <a:srgbClr val="000000"/>
                </a:solidFill>
                <a:ea typeface="Calibri"/>
              </a:rPr>
              <a:t>, </a:t>
            </a:r>
            <a:r>
              <a:rPr lang="en-US" altLang="zh-CN" sz="2400" dirty="0" err="1">
                <a:solidFill>
                  <a:srgbClr val="000000"/>
                </a:solidFill>
                <a:ea typeface="Calibri"/>
              </a:rPr>
              <a:t>documentazione</a:t>
            </a:r>
            <a:r>
              <a:rPr lang="en-US" altLang="zh-CN" sz="2400" dirty="0">
                <a:solidFill>
                  <a:srgbClr val="000000"/>
                </a:solidFill>
                <a:ea typeface="Calibri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ea typeface="Calibri"/>
              </a:rPr>
              <a:t>allegata</a:t>
            </a:r>
            <a:r>
              <a:rPr lang="en-US" altLang="zh-CN" sz="2400" i="1" dirty="0">
                <a:solidFill>
                  <a:srgbClr val="000000"/>
                </a:solidFill>
                <a:ea typeface="Calibri"/>
              </a:rPr>
              <a:t>)</a:t>
            </a:r>
            <a:r>
              <a:rPr lang="en-US" altLang="zh-CN" sz="2400" i="1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ea typeface="Calibri"/>
              </a:rPr>
              <a:t>e</a:t>
            </a:r>
            <a:r>
              <a:rPr lang="en-US" altLang="zh-CN" sz="24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ea typeface="Calibri"/>
              </a:rPr>
              <a:t>ne</a:t>
            </a:r>
            <a:r>
              <a:rPr lang="en-US" altLang="zh-CN" sz="24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400" b="1" dirty="0" err="1">
                <a:solidFill>
                  <a:srgbClr val="BF0000"/>
                </a:solidFill>
                <a:ea typeface="Calibri"/>
              </a:rPr>
              <a:t>rilascia</a:t>
            </a:r>
            <a:r>
              <a:rPr lang="en-US" altLang="zh-CN" sz="2400" b="1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400" b="1" dirty="0" err="1">
                <a:solidFill>
                  <a:srgbClr val="BF0000"/>
                </a:solidFill>
                <a:ea typeface="Calibri"/>
              </a:rPr>
              <a:t>ricevuta</a:t>
            </a:r>
            <a:r>
              <a:rPr lang="en-US" altLang="zh-CN" sz="2400" b="1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ea typeface="Calibri"/>
              </a:rPr>
              <a:t>(in</a:t>
            </a:r>
            <a:r>
              <a:rPr lang="en-US" altLang="zh-CN" sz="2400" i="1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ea typeface="Calibri"/>
              </a:rPr>
              <a:t>caso</a:t>
            </a:r>
            <a:r>
              <a:rPr lang="en-US" altLang="zh-CN" sz="2400" i="1" dirty="0">
                <a:solidFill>
                  <a:srgbClr val="000000"/>
                </a:solidFill>
                <a:ea typeface="Calibri"/>
              </a:rPr>
              <a:t> di </a:t>
            </a:r>
            <a:r>
              <a:rPr lang="en-US" altLang="zh-CN" sz="2400" i="1" dirty="0" err="1">
                <a:solidFill>
                  <a:srgbClr val="000000"/>
                </a:solidFill>
                <a:ea typeface="Calibri"/>
              </a:rPr>
              <a:t>esito</a:t>
            </a:r>
            <a:r>
              <a:rPr lang="en-US" altLang="zh-CN" sz="2400" i="1" dirty="0">
                <a:solidFill>
                  <a:srgbClr val="000000"/>
                </a:solidFill>
                <a:ea typeface="Calibri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ea typeface="Calibri"/>
              </a:rPr>
              <a:t>positivo</a:t>
            </a:r>
            <a:r>
              <a:rPr lang="en-US" altLang="zh-CN" sz="2600" i="1" spc="-5" dirty="0">
                <a:solidFill>
                  <a:srgbClr val="000000"/>
                </a:solidFill>
                <a:latin typeface="Calibri"/>
                <a:ea typeface="Calibri"/>
              </a:rPr>
              <a:t>)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</p:txBody>
      </p:sp>
      <p:sp>
        <p:nvSpPr>
          <p:cNvPr id="434" name="TextBox 434"/>
          <p:cNvSpPr txBox="1"/>
          <p:nvPr/>
        </p:nvSpPr>
        <p:spPr>
          <a:xfrm>
            <a:off x="700405" y="3835685"/>
            <a:ext cx="9269094" cy="15388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2400" i="1" spc="-10" dirty="0">
                <a:solidFill>
                  <a:srgbClr val="000000"/>
                </a:solidFill>
                <a:ea typeface="Calibri"/>
              </a:rPr>
              <a:t>La</a:t>
            </a:r>
            <a:r>
              <a:rPr lang="en-US" altLang="zh-CN" sz="2400" i="1" spc="1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400" i="1" spc="-10" dirty="0" err="1">
                <a:solidFill>
                  <a:srgbClr val="BF0000"/>
                </a:solidFill>
                <a:ea typeface="Calibri"/>
              </a:rPr>
              <a:t>ricevuta</a:t>
            </a:r>
            <a:r>
              <a:rPr lang="en-US" altLang="zh-CN" sz="2400" i="1" spc="-10" dirty="0">
                <a:solidFill>
                  <a:srgbClr val="BF0000"/>
                </a:solidFill>
                <a:ea typeface="Calibri"/>
              </a:rPr>
              <a:t> </a:t>
            </a:r>
            <a:r>
              <a:rPr lang="en-US" altLang="zh-CN" sz="2400" i="1" spc="30" dirty="0">
                <a:solidFill>
                  <a:srgbClr val="000000"/>
                </a:solidFill>
                <a:ea typeface="Calibri"/>
              </a:rPr>
              <a:t>di</a:t>
            </a:r>
            <a:r>
              <a:rPr lang="en-US" altLang="zh-CN" sz="2400" i="1" spc="2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400" i="1" spc="55" dirty="0" err="1">
                <a:solidFill>
                  <a:srgbClr val="000000"/>
                </a:solidFill>
                <a:ea typeface="Calibri"/>
              </a:rPr>
              <a:t>a</a:t>
            </a:r>
            <a:r>
              <a:rPr lang="en-US" altLang="zh-CN" sz="2400" i="1" spc="40" dirty="0" err="1">
                <a:solidFill>
                  <a:srgbClr val="000000"/>
                </a:solidFill>
                <a:ea typeface="Calibri"/>
              </a:rPr>
              <a:t>v</a:t>
            </a:r>
            <a:r>
              <a:rPr lang="en-US" altLang="zh-CN" sz="2400" i="1" spc="44" dirty="0" err="1">
                <a:solidFill>
                  <a:srgbClr val="000000"/>
                </a:solidFill>
                <a:ea typeface="Calibri"/>
              </a:rPr>
              <a:t>ve</a:t>
            </a:r>
            <a:r>
              <a:rPr lang="en-US" altLang="zh-CN" sz="2400" i="1" spc="40" dirty="0" err="1">
                <a:solidFill>
                  <a:srgbClr val="000000"/>
                </a:solidFill>
                <a:ea typeface="Calibri"/>
              </a:rPr>
              <a:t>nuta</a:t>
            </a:r>
            <a:r>
              <a:rPr lang="en-US" altLang="zh-CN" sz="2400" i="1" spc="2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400" i="1" spc="44" dirty="0" err="1">
                <a:solidFill>
                  <a:srgbClr val="000000"/>
                </a:solidFill>
                <a:ea typeface="Calibri"/>
              </a:rPr>
              <a:t>pr</a:t>
            </a:r>
            <a:r>
              <a:rPr lang="en-US" altLang="zh-CN" sz="2400" i="1" spc="50" dirty="0" err="1">
                <a:solidFill>
                  <a:srgbClr val="000000"/>
                </a:solidFill>
                <a:ea typeface="Calibri"/>
              </a:rPr>
              <a:t>e</a:t>
            </a:r>
            <a:r>
              <a:rPr lang="en-US" altLang="zh-CN" sz="2400" i="1" spc="34" dirty="0" err="1">
                <a:solidFill>
                  <a:srgbClr val="000000"/>
                </a:solidFill>
                <a:ea typeface="Calibri"/>
              </a:rPr>
              <a:t>s</a:t>
            </a:r>
            <a:r>
              <a:rPr lang="en-US" altLang="zh-CN" sz="2400" i="1" spc="44" dirty="0" err="1">
                <a:solidFill>
                  <a:srgbClr val="000000"/>
                </a:solidFill>
                <a:ea typeface="Calibri"/>
              </a:rPr>
              <a:t>e</a:t>
            </a:r>
            <a:r>
              <a:rPr lang="en-US" altLang="zh-CN" sz="2400" i="1" spc="40" dirty="0" err="1">
                <a:solidFill>
                  <a:srgbClr val="000000"/>
                </a:solidFill>
                <a:ea typeface="Calibri"/>
              </a:rPr>
              <a:t>nta</a:t>
            </a:r>
            <a:r>
              <a:rPr lang="en-US" altLang="zh-CN" sz="2400" i="1" spc="44" dirty="0" err="1">
                <a:solidFill>
                  <a:srgbClr val="000000"/>
                </a:solidFill>
                <a:ea typeface="Calibri"/>
              </a:rPr>
              <a:t>z</a:t>
            </a:r>
            <a:r>
              <a:rPr lang="en-US" altLang="zh-CN" sz="2400" i="1" spc="20" dirty="0" err="1">
                <a:solidFill>
                  <a:srgbClr val="000000"/>
                </a:solidFill>
                <a:ea typeface="Calibri"/>
              </a:rPr>
              <a:t>i</a:t>
            </a:r>
            <a:r>
              <a:rPr lang="en-US" altLang="zh-CN" sz="2400" i="1" spc="44" dirty="0" err="1">
                <a:solidFill>
                  <a:srgbClr val="000000"/>
                </a:solidFill>
                <a:ea typeface="Calibri"/>
              </a:rPr>
              <a:t>one</a:t>
            </a:r>
            <a:r>
              <a:rPr lang="en-US" altLang="zh-CN" sz="2400" i="1" spc="2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400" i="1" spc="55" dirty="0" err="1">
                <a:solidFill>
                  <a:srgbClr val="000000"/>
                </a:solidFill>
                <a:ea typeface="Calibri"/>
              </a:rPr>
              <a:t>d</a:t>
            </a:r>
            <a:r>
              <a:rPr lang="en-US" altLang="zh-CN" sz="2400" i="1" spc="44" dirty="0" err="1">
                <a:solidFill>
                  <a:srgbClr val="000000"/>
                </a:solidFill>
                <a:ea typeface="Calibri"/>
              </a:rPr>
              <a:t>e</a:t>
            </a:r>
            <a:r>
              <a:rPr lang="en-US" altLang="zh-CN" sz="2400" i="1" spc="25" dirty="0" err="1">
                <a:solidFill>
                  <a:srgbClr val="000000"/>
                </a:solidFill>
                <a:ea typeface="Calibri"/>
              </a:rPr>
              <a:t>l</a:t>
            </a:r>
            <a:r>
              <a:rPr lang="en-US" altLang="zh-CN" sz="2400" i="1" spc="34" dirty="0" err="1">
                <a:solidFill>
                  <a:srgbClr val="000000"/>
                </a:solidFill>
                <a:ea typeface="Calibri"/>
              </a:rPr>
              <a:t>la</a:t>
            </a:r>
            <a:r>
              <a:rPr lang="en-US" altLang="zh-CN" sz="2400" i="1" spc="2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400" i="1" spc="34" dirty="0">
                <a:solidFill>
                  <a:srgbClr val="000000"/>
                </a:solidFill>
                <a:ea typeface="Calibri"/>
              </a:rPr>
              <a:t>SCI</a:t>
            </a:r>
            <a:r>
              <a:rPr lang="en-US" altLang="zh-CN" sz="2400" i="1" spc="60" dirty="0">
                <a:solidFill>
                  <a:srgbClr val="000000"/>
                </a:solidFill>
                <a:ea typeface="Calibri"/>
              </a:rPr>
              <a:t>A</a:t>
            </a:r>
            <a:r>
              <a:rPr lang="en-US" altLang="zh-CN" sz="2400" i="1" spc="2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400" i="1" spc="50" dirty="0">
                <a:solidFill>
                  <a:srgbClr val="000000"/>
                </a:solidFill>
                <a:ea typeface="Calibri"/>
              </a:rPr>
              <a:t>a</a:t>
            </a:r>
            <a:r>
              <a:rPr lang="en-US" altLang="zh-CN" sz="2400" i="1" spc="20" dirty="0">
                <a:solidFill>
                  <a:srgbClr val="000000"/>
                </a:solidFill>
                <a:ea typeface="Calibri"/>
              </a:rPr>
              <a:t>l</a:t>
            </a:r>
            <a:r>
              <a:rPr lang="en-US" altLang="zh-CN" sz="2400" i="1" spc="2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400" i="1" spc="50" dirty="0" err="1">
                <a:solidFill>
                  <a:srgbClr val="000000"/>
                </a:solidFill>
                <a:ea typeface="Calibri"/>
              </a:rPr>
              <a:t>Co</a:t>
            </a:r>
            <a:r>
              <a:rPr lang="en-US" altLang="zh-CN" sz="2400" i="1" spc="75" dirty="0" err="1">
                <a:solidFill>
                  <a:srgbClr val="000000"/>
                </a:solidFill>
                <a:ea typeface="Calibri"/>
              </a:rPr>
              <a:t>m</a:t>
            </a:r>
            <a:r>
              <a:rPr lang="en-US" altLang="zh-CN" sz="2400" i="1" spc="44" dirty="0" err="1">
                <a:solidFill>
                  <a:srgbClr val="000000"/>
                </a:solidFill>
                <a:ea typeface="Calibri"/>
              </a:rPr>
              <a:t>ando</a:t>
            </a:r>
            <a:r>
              <a:rPr lang="en-US" altLang="zh-CN" sz="2400" i="1" spc="44" dirty="0">
                <a:solidFill>
                  <a:srgbClr val="000000"/>
                </a:solidFill>
                <a:ea typeface="Calibri"/>
              </a:rPr>
              <a:t> </a:t>
            </a:r>
            <a:r>
              <a:rPr lang="en-US" altLang="zh-CN" sz="2400" i="1" spc="44" dirty="0" err="1">
                <a:solidFill>
                  <a:srgbClr val="000000"/>
                </a:solidFill>
                <a:ea typeface="Calibri"/>
              </a:rPr>
              <a:t>P</a:t>
            </a:r>
            <a:r>
              <a:rPr lang="en-US" altLang="zh-CN" sz="2400" i="1" spc="-5" dirty="0" err="1">
                <a:solidFill>
                  <a:srgbClr val="000000"/>
                </a:solidFill>
                <a:ea typeface="Calibri"/>
              </a:rPr>
              <a:t>rovincia</a:t>
            </a:r>
            <a:r>
              <a:rPr lang="en-US" altLang="zh-CN" sz="2400" i="1" dirty="0" err="1">
                <a:solidFill>
                  <a:srgbClr val="000000"/>
                </a:solidFill>
                <a:ea typeface="Calibri"/>
              </a:rPr>
              <a:t>le</a:t>
            </a:r>
            <a:r>
              <a:rPr lang="en-US" altLang="zh-CN" sz="2400" i="1" dirty="0">
                <a:solidFill>
                  <a:srgbClr val="000000"/>
                </a:solidFill>
                <a:ea typeface="Calibri"/>
              </a:rPr>
              <a:t>, </a:t>
            </a:r>
            <a:r>
              <a:rPr lang="en-US" altLang="zh-CN" sz="2400" i="1" dirty="0" err="1">
                <a:solidFill>
                  <a:srgbClr val="000000"/>
                </a:solidFill>
                <a:ea typeface="Calibri"/>
              </a:rPr>
              <a:t>attraverso</a:t>
            </a:r>
            <a:r>
              <a:rPr lang="en-US" altLang="zh-CN" sz="2400" i="1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ea typeface="Calibri"/>
              </a:rPr>
              <a:t>il</a:t>
            </a:r>
            <a:r>
              <a:rPr lang="en-US" altLang="zh-CN" sz="2400" i="1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ea typeface="Calibri"/>
              </a:rPr>
              <a:t>SUAP o via PEC ,</a:t>
            </a:r>
            <a:r>
              <a:rPr lang="en-US" altLang="zh-CN" sz="2400" i="1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400" i="1" dirty="0">
                <a:solidFill>
                  <a:srgbClr val="BF0000"/>
                </a:solidFill>
                <a:ea typeface="Calibri"/>
              </a:rPr>
              <a:t>è</a:t>
            </a:r>
            <a:r>
              <a:rPr lang="en-US" altLang="zh-CN" sz="2400" i="1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400" i="1" dirty="0" err="1">
                <a:solidFill>
                  <a:srgbClr val="BF0000"/>
                </a:solidFill>
                <a:ea typeface="Calibri"/>
              </a:rPr>
              <a:t>titolo</a:t>
            </a:r>
            <a:r>
              <a:rPr lang="en-US" altLang="zh-CN" sz="2400" i="1" spc="-30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400" i="1" dirty="0" err="1">
                <a:solidFill>
                  <a:srgbClr val="BF0000"/>
                </a:solidFill>
                <a:ea typeface="Calibri"/>
              </a:rPr>
              <a:t>abilitativo</a:t>
            </a:r>
            <a:r>
              <a:rPr lang="en-US" altLang="zh-CN" sz="2400" i="1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400" i="1" dirty="0" err="1">
                <a:solidFill>
                  <a:srgbClr val="BF0000"/>
                </a:solidFill>
                <a:ea typeface="Calibri"/>
              </a:rPr>
              <a:t>all’esercizio</a:t>
            </a:r>
            <a:r>
              <a:rPr lang="en-US" altLang="zh-CN" sz="2400" i="1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400" i="1" dirty="0" err="1">
                <a:solidFill>
                  <a:srgbClr val="BF0000"/>
                </a:solidFill>
                <a:ea typeface="Calibri"/>
              </a:rPr>
              <a:t>dell’attività</a:t>
            </a:r>
            <a:r>
              <a:rPr lang="en-US" altLang="zh-CN" sz="2400" i="1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400" b="1" i="1" dirty="0">
                <a:solidFill>
                  <a:srgbClr val="BF0000"/>
                </a:solidFill>
                <a:ea typeface="Calibri"/>
              </a:rPr>
              <a:t>ai</a:t>
            </a:r>
            <a:r>
              <a:rPr lang="en-US" altLang="zh-CN" sz="2400" b="1" i="1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400" b="1" i="1" dirty="0">
                <a:solidFill>
                  <a:srgbClr val="BF0000"/>
                </a:solidFill>
                <a:ea typeface="Calibri"/>
              </a:rPr>
              <a:t>soli</a:t>
            </a:r>
            <a:r>
              <a:rPr lang="en-US" altLang="zh-CN" sz="2400" b="1" i="1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400" b="1" i="1" dirty="0" err="1">
                <a:solidFill>
                  <a:srgbClr val="BF0000"/>
                </a:solidFill>
                <a:ea typeface="Calibri"/>
              </a:rPr>
              <a:t>fini</a:t>
            </a:r>
            <a:r>
              <a:rPr lang="en-US" altLang="zh-CN" sz="2400" b="1" i="1" spc="-89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400" b="1" i="1" dirty="0" err="1">
                <a:solidFill>
                  <a:srgbClr val="BF0000"/>
                </a:solidFill>
                <a:ea typeface="Calibri"/>
              </a:rPr>
              <a:t>antincendio</a:t>
            </a:r>
            <a:r>
              <a:rPr lang="en-US" altLang="zh-CN" sz="2400" i="1" dirty="0">
                <a:solidFill>
                  <a:srgbClr val="000000"/>
                </a:solidFill>
                <a:ea typeface="Calibri"/>
              </a:rPr>
              <a:t>.</a:t>
            </a:r>
          </a:p>
          <a:p>
            <a:pPr marL="0">
              <a:lnSpc>
                <a:spcPct val="100000"/>
              </a:lnSpc>
            </a:pPr>
            <a:endParaRPr lang="en-US" altLang="zh-CN" sz="2800" i="1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Freeform 438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0" name="Picture 44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440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2" name="Picture 44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443" name="Picture 44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3" name="Freeform 443"/>
          <p:cNvSpPr/>
          <p:nvPr/>
        </p:nvSpPr>
        <p:spPr>
          <a:xfrm>
            <a:off x="700405" y="6009004"/>
            <a:ext cx="1839595" cy="10794"/>
          </a:xfrm>
          <a:custGeom>
            <a:avLst/>
            <a:gdLst>
              <a:gd name="connsiteX0" fmla="*/ 18732 w 1839595"/>
              <a:gd name="connsiteY0" fmla="*/ 13970 h 10794"/>
              <a:gd name="connsiteX1" fmla="*/ 1847596 w 1839595"/>
              <a:gd name="connsiteY1" fmla="*/ 13970 h 10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39595" h="10794">
                <a:moveTo>
                  <a:pt x="18732" y="13970"/>
                </a:moveTo>
                <a:lnTo>
                  <a:pt x="1847596" y="13970"/>
                </a:lnTo>
              </a:path>
            </a:pathLst>
          </a:custGeom>
          <a:ln w="8888">
            <a:solidFill>
              <a:srgbClr val="00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5" name="Picture 44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9857" y="2375090"/>
            <a:ext cx="2019300" cy="1402080"/>
          </a:xfrm>
          <a:prstGeom prst="rect">
            <a:avLst/>
          </a:prstGeom>
        </p:spPr>
      </p:pic>
      <p:sp>
        <p:nvSpPr>
          <p:cNvPr id="4" name="TextBox 445"/>
          <p:cNvSpPr txBox="1"/>
          <p:nvPr/>
        </p:nvSpPr>
        <p:spPr>
          <a:xfrm>
            <a:off x="706526" y="363854"/>
            <a:ext cx="7124868" cy="35930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553819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564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800" b="1" i="1" spc="-30" dirty="0">
                <a:solidFill>
                  <a:srgbClr val="000000"/>
                </a:solidFill>
                <a:latin typeface="Calibri"/>
                <a:ea typeface="Calibri"/>
              </a:rPr>
              <a:t>ATTIVITÀ</a:t>
            </a:r>
            <a:r>
              <a:rPr lang="en-US" altLang="zh-CN" sz="2800" b="1" i="1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spc="-2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800" b="1" i="1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spc="-30" dirty="0">
                <a:solidFill>
                  <a:srgbClr val="000000"/>
                </a:solidFill>
                <a:latin typeface="Calibri"/>
                <a:ea typeface="Calibri"/>
              </a:rPr>
              <a:t>CATEGORIA</a:t>
            </a:r>
            <a:r>
              <a:rPr lang="en-US" altLang="zh-CN" sz="2800" b="1" i="1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spc="-50" dirty="0">
                <a:solidFill>
                  <a:srgbClr val="000000"/>
                </a:solidFill>
                <a:latin typeface="Calibri"/>
                <a:ea typeface="Calibri"/>
              </a:rPr>
              <a:t>C</a:t>
            </a:r>
          </a:p>
          <a:p>
            <a:pPr marL="0" algn="just" hangingPunct="0">
              <a:lnSpc>
                <a:spcPct val="103750"/>
              </a:lnSpc>
              <a:spcBef>
                <a:spcPts val="370"/>
              </a:spcBef>
            </a:pPr>
            <a:r>
              <a:rPr lang="en-US" altLang="zh-CN" sz="2800" spc="30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69" dirty="0">
                <a:solidFill>
                  <a:srgbClr val="000000"/>
                </a:solidFill>
                <a:latin typeface="Calibri"/>
                <a:ea typeface="Calibri"/>
              </a:rPr>
              <a:t>Comando,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60" dirty="0">
                <a:solidFill>
                  <a:srgbClr val="000000"/>
                </a:solidFill>
                <a:latin typeface="Calibri"/>
                <a:ea typeface="Calibri"/>
              </a:rPr>
              <a:t>entro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64" dirty="0">
                <a:solidFill>
                  <a:srgbClr val="BF0000"/>
                </a:solidFill>
                <a:latin typeface="Calibri"/>
                <a:ea typeface="Calibri"/>
              </a:rPr>
              <a:t>60</a:t>
            </a:r>
            <a:r>
              <a:rPr lang="en-US" altLang="zh-CN" sz="2800" b="1" spc="3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50" dirty="0">
                <a:solidFill>
                  <a:srgbClr val="BF0000"/>
                </a:solidFill>
                <a:latin typeface="Calibri"/>
                <a:ea typeface="Calibri"/>
              </a:rPr>
              <a:t>giorni</a:t>
            </a:r>
            <a:r>
              <a:rPr lang="en-US" altLang="zh-CN" sz="2800" spc="60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1800" spc="25" dirty="0">
                <a:solidFill>
                  <a:srgbClr val="000000"/>
                </a:solidFill>
                <a:latin typeface="Calibri"/>
                <a:ea typeface="Calibri"/>
              </a:rPr>
              <a:t>(</a:t>
            </a:r>
            <a:r>
              <a:rPr lang="en-US" altLang="zh-CN" sz="1800" spc="44" dirty="0">
                <a:solidFill>
                  <a:srgbClr val="000000"/>
                </a:solidFill>
                <a:latin typeface="Calibri"/>
                <a:ea typeface="Calibri"/>
              </a:rPr>
              <a:t>1</a:t>
            </a:r>
            <a:r>
              <a:rPr lang="en-US" altLang="zh-CN" sz="1800" spc="25" dirty="0">
                <a:solidFill>
                  <a:srgbClr val="000000"/>
                </a:solidFill>
                <a:latin typeface="Calibri"/>
                <a:ea typeface="Calibri"/>
              </a:rPr>
              <a:t>)</a:t>
            </a:r>
            <a:r>
              <a:rPr lang="en-US" altLang="zh-CN" sz="1800" spc="2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800" spc="55" dirty="0">
                <a:solidFill>
                  <a:srgbClr val="000000"/>
                </a:solidFill>
                <a:latin typeface="Calibri"/>
                <a:ea typeface="Calibri"/>
              </a:rPr>
              <a:t>effettua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30" dirty="0" err="1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55" dirty="0" err="1">
                <a:solidFill>
                  <a:srgbClr val="000000"/>
                </a:solidFill>
                <a:latin typeface="Calibri"/>
                <a:ea typeface="Calibri"/>
              </a:rPr>
              <a:t>sopral</a:t>
            </a:r>
            <a:r>
              <a:rPr lang="en-US" altLang="zh-CN" sz="2800" spc="34" dirty="0" err="1">
                <a:solidFill>
                  <a:srgbClr val="000000"/>
                </a:solidFill>
                <a:latin typeface="Calibri"/>
                <a:ea typeface="Calibri"/>
              </a:rPr>
              <a:t>luogo</a:t>
            </a:r>
            <a:r>
              <a:rPr lang="en-US" altLang="zh-CN" sz="2800" spc="34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40" dirty="0">
                <a:solidFill>
                  <a:srgbClr val="000000"/>
                </a:solidFill>
                <a:latin typeface="Calibri"/>
                <a:ea typeface="Calibri"/>
              </a:rPr>
              <a:t>volto</a:t>
            </a:r>
            <a:r>
              <a:rPr lang="en-US" altLang="zh-CN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55" dirty="0">
                <a:solidFill>
                  <a:srgbClr val="000000"/>
                </a:solidFill>
                <a:latin typeface="Calibri"/>
                <a:ea typeface="Calibri"/>
              </a:rPr>
              <a:t>ad</a:t>
            </a:r>
            <a:r>
              <a:rPr lang="en-US" altLang="zh-CN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40" dirty="0">
                <a:solidFill>
                  <a:srgbClr val="000000"/>
                </a:solidFill>
                <a:latin typeface="Calibri"/>
                <a:ea typeface="Calibri"/>
              </a:rPr>
              <a:t>accertare</a:t>
            </a:r>
            <a:r>
              <a:rPr lang="en-US" altLang="zh-CN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20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8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34" dirty="0" err="1">
                <a:solidFill>
                  <a:srgbClr val="000000"/>
                </a:solidFill>
                <a:latin typeface="Calibri"/>
                <a:ea typeface="Calibri"/>
              </a:rPr>
              <a:t>rispetto</a:t>
            </a:r>
            <a:r>
              <a:rPr lang="en-US" altLang="zh-CN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40" dirty="0" err="1">
                <a:solidFill>
                  <a:srgbClr val="000000"/>
                </a:solidFill>
                <a:latin typeface="Calibri"/>
                <a:ea typeface="Calibri"/>
              </a:rPr>
              <a:t>delle</a:t>
            </a:r>
            <a:r>
              <a:rPr lang="en-US" altLang="zh-CN" sz="2800" spc="40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spc="34" dirty="0" err="1">
                <a:solidFill>
                  <a:srgbClr val="000000"/>
                </a:solidFill>
                <a:latin typeface="Calibri"/>
                <a:ea typeface="Calibri"/>
              </a:rPr>
              <a:t>prescri</a:t>
            </a:r>
            <a:r>
              <a:rPr lang="en-US" altLang="zh-CN" sz="2800" spc="40" dirty="0" err="1">
                <a:solidFill>
                  <a:srgbClr val="000000"/>
                </a:solidFill>
                <a:latin typeface="Calibri"/>
                <a:ea typeface="Calibri"/>
              </a:rPr>
              <a:t>zioni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40" dirty="0">
                <a:solidFill>
                  <a:srgbClr val="000000"/>
                </a:solidFill>
                <a:latin typeface="Calibri"/>
                <a:ea typeface="Calibri"/>
              </a:rPr>
              <a:t>previste,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50" dirty="0">
                <a:solidFill>
                  <a:srgbClr val="000000"/>
                </a:solidFill>
                <a:latin typeface="Calibri"/>
                <a:ea typeface="Calibri"/>
              </a:rPr>
              <a:t>nonché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50" dirty="0">
                <a:solidFill>
                  <a:srgbClr val="000000"/>
                </a:solidFill>
                <a:latin typeface="Calibri"/>
                <a:ea typeface="Calibri"/>
              </a:rPr>
              <a:t>la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40" dirty="0" err="1">
                <a:solidFill>
                  <a:srgbClr val="000000"/>
                </a:solidFill>
                <a:latin typeface="Calibri"/>
                <a:ea typeface="Calibri"/>
              </a:rPr>
              <a:t>sussistenza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55" dirty="0" err="1">
                <a:solidFill>
                  <a:srgbClr val="000000"/>
                </a:solidFill>
                <a:latin typeface="Calibri"/>
                <a:ea typeface="Calibri"/>
              </a:rPr>
              <a:t>dei</a:t>
            </a:r>
            <a:r>
              <a:rPr lang="en-US" altLang="zh-CN" sz="2800" spc="55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spc="34" dirty="0" err="1">
                <a:solidFill>
                  <a:srgbClr val="000000"/>
                </a:solidFill>
                <a:latin typeface="Calibri"/>
                <a:ea typeface="Calibri"/>
              </a:rPr>
              <a:t>requisiti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800" spc="-9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sicurezza</a:t>
            </a:r>
            <a:r>
              <a:rPr lang="en-US" altLang="zh-CN" sz="2800" spc="-1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antincendio.</a:t>
            </a:r>
          </a:p>
        </p:txBody>
      </p:sp>
      <p:sp>
        <p:nvSpPr>
          <p:cNvPr id="446" name="TextBox 446"/>
          <p:cNvSpPr txBox="1"/>
          <p:nvPr/>
        </p:nvSpPr>
        <p:spPr>
          <a:xfrm>
            <a:off x="718717" y="4136770"/>
            <a:ext cx="9500439" cy="16363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hangingPunct="0">
              <a:lnSpc>
                <a:spcPct val="104999"/>
              </a:lnSpc>
            </a:pP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Entro</a:t>
            </a:r>
            <a:r>
              <a:rPr lang="en-US" altLang="zh-CN" sz="2800" spc="-17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BF0000"/>
                </a:solidFill>
                <a:latin typeface="Calibri"/>
                <a:ea typeface="Calibri"/>
              </a:rPr>
              <a:t>15</a:t>
            </a:r>
            <a:r>
              <a:rPr lang="en-US" altLang="zh-CN" sz="2800" b="1" spc="-17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 err="1">
                <a:solidFill>
                  <a:srgbClr val="BF0000"/>
                </a:solidFill>
                <a:latin typeface="Calibri"/>
                <a:ea typeface="Calibri"/>
              </a:rPr>
              <a:t>giorni</a:t>
            </a:r>
            <a:r>
              <a:rPr lang="en-US" altLang="zh-CN" sz="2800" b="1" spc="-17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dall’effettuazione</a:t>
            </a:r>
            <a:r>
              <a:rPr lang="en-US" altLang="zh-CN" sz="2800" dirty="0">
                <a:solidFill>
                  <a:srgbClr val="000000"/>
                </a:solidFill>
                <a:ea typeface="Calibri"/>
              </a:rPr>
              <a:t> del</a:t>
            </a:r>
            <a:r>
              <a:rPr lang="en-US" altLang="zh-CN" sz="2800" spc="34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ea typeface="Calibri"/>
              </a:rPr>
              <a:t>sopralluogo</a:t>
            </a:r>
            <a:r>
              <a:rPr lang="en-US" altLang="zh-CN" sz="2800" dirty="0">
                <a:solidFill>
                  <a:srgbClr val="000000"/>
                </a:solidFill>
                <a:ea typeface="Calibri"/>
              </a:rPr>
              <a:t>,</a:t>
            </a:r>
            <a:r>
              <a:rPr lang="en-US" altLang="zh-CN" sz="2800" spc="4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ea typeface="Calibri"/>
              </a:rPr>
              <a:t>in</a:t>
            </a:r>
            <a:r>
              <a:rPr lang="en-US" altLang="zh-CN" sz="2800" spc="4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ea typeface="Calibri"/>
              </a:rPr>
              <a:t>caso</a:t>
            </a:r>
            <a:r>
              <a:rPr lang="en-US" altLang="zh-CN" sz="2800" spc="4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ea typeface="Calibri"/>
              </a:rPr>
              <a:t>di</a:t>
            </a:r>
            <a:r>
              <a:rPr lang="en-US" altLang="zh-CN" sz="2800" spc="4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ea typeface="Calibri"/>
              </a:rPr>
              <a:t>esi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positivo,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Comando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rilascia</a:t>
            </a:r>
            <a:r>
              <a:rPr lang="en-US" altLang="zh-CN" sz="2800" spc="-12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cs typeface="Calibri"/>
              </a:rPr>
              <a:t>Verbale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di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cs typeface="Calibri"/>
              </a:rPr>
              <a:t>Visita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cs typeface="Calibri"/>
              </a:rPr>
              <a:t>Tecnica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cs typeface="Calibri"/>
              </a:rPr>
              <a:t>denominato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cs typeface="Calibri"/>
              </a:rPr>
              <a:t>ancora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 err="1">
                <a:solidFill>
                  <a:srgbClr val="BF0000"/>
                </a:solidFill>
                <a:ea typeface="Calibri"/>
              </a:rPr>
              <a:t>Certificato</a:t>
            </a:r>
            <a:r>
              <a:rPr lang="en-US" altLang="zh-CN" sz="2800" b="1" spc="154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800" b="1" dirty="0">
                <a:solidFill>
                  <a:srgbClr val="BF0000"/>
                </a:solidFill>
                <a:ea typeface="Calibri"/>
              </a:rPr>
              <a:t>di</a:t>
            </a:r>
            <a:r>
              <a:rPr lang="en-US" altLang="zh-CN" sz="2800" b="1" spc="154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800" b="1" dirty="0" err="1">
                <a:solidFill>
                  <a:srgbClr val="BF0000"/>
                </a:solidFill>
                <a:ea typeface="Calibri"/>
              </a:rPr>
              <a:t>Prevenzione</a:t>
            </a:r>
            <a:r>
              <a:rPr lang="en-US" altLang="zh-CN" sz="2800" b="1" spc="154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800" b="1" dirty="0" err="1">
                <a:solidFill>
                  <a:srgbClr val="BF0000"/>
                </a:solidFill>
                <a:ea typeface="Calibri"/>
              </a:rPr>
              <a:t>In</a:t>
            </a:r>
            <a:r>
              <a:rPr lang="en-US" altLang="zh-CN" sz="2800" b="1" spc="-5" dirty="0" err="1">
                <a:solidFill>
                  <a:srgbClr val="BF0000"/>
                </a:solidFill>
                <a:ea typeface="Calibri"/>
              </a:rPr>
              <a:t>cendi</a:t>
            </a:r>
            <a:r>
              <a:rPr lang="en-US" altLang="zh-CN" sz="2800" b="1" spc="-5" dirty="0">
                <a:solidFill>
                  <a:srgbClr val="BF0000"/>
                </a:solidFill>
                <a:ea typeface="Calibri"/>
              </a:rPr>
              <a:t> *</a:t>
            </a:r>
          </a:p>
          <a:p>
            <a:pPr hangingPunct="0">
              <a:lnSpc>
                <a:spcPct val="104999"/>
              </a:lnSpc>
            </a:pPr>
            <a:r>
              <a:rPr lang="en-US" altLang="zh-CN" b="1" spc="-5" dirty="0">
                <a:solidFill>
                  <a:srgbClr val="00B050"/>
                </a:solidFill>
                <a:latin typeface="Calibri"/>
                <a:ea typeface="Calibri"/>
              </a:rPr>
              <a:t>(</a:t>
            </a:r>
            <a:r>
              <a:rPr lang="en-US" altLang="zh-CN" b="1" spc="-5" dirty="0" err="1">
                <a:solidFill>
                  <a:srgbClr val="00B050"/>
                </a:solidFill>
                <a:latin typeface="Calibri"/>
                <a:ea typeface="Calibri"/>
              </a:rPr>
              <a:t>Vedasi</a:t>
            </a:r>
            <a:r>
              <a:rPr lang="en-US" altLang="zh-CN" b="1" spc="-5" dirty="0">
                <a:solidFill>
                  <a:srgbClr val="00B050"/>
                </a:solidFill>
                <a:latin typeface="Calibri"/>
                <a:ea typeface="Calibri"/>
              </a:rPr>
              <a:t> </a:t>
            </a:r>
            <a:r>
              <a:rPr lang="en-US" altLang="zh-CN" b="1" spc="-5" dirty="0" err="1">
                <a:solidFill>
                  <a:srgbClr val="00B050"/>
                </a:solidFill>
                <a:latin typeface="Calibri"/>
                <a:ea typeface="Calibri"/>
              </a:rPr>
              <a:t>variante</a:t>
            </a:r>
            <a:r>
              <a:rPr lang="en-US" altLang="zh-CN" b="1" spc="-5" dirty="0">
                <a:solidFill>
                  <a:srgbClr val="00B050"/>
                </a:solidFill>
                <a:latin typeface="Calibri"/>
                <a:ea typeface="Calibri"/>
              </a:rPr>
              <a:t> </a:t>
            </a:r>
            <a:r>
              <a:rPr lang="en-US" altLang="zh-CN" b="1" spc="-5" dirty="0" err="1">
                <a:solidFill>
                  <a:srgbClr val="00B050"/>
                </a:solidFill>
                <a:latin typeface="Calibri"/>
                <a:ea typeface="Calibri"/>
              </a:rPr>
              <a:t>prossima</a:t>
            </a:r>
            <a:r>
              <a:rPr lang="en-US" altLang="zh-CN" b="1" spc="-5" dirty="0">
                <a:solidFill>
                  <a:srgbClr val="00B050"/>
                </a:solidFill>
                <a:latin typeface="Calibri"/>
                <a:ea typeface="Calibri"/>
              </a:rPr>
              <a:t> del DPR 151 e  </a:t>
            </a:r>
            <a:r>
              <a:rPr lang="en-US" altLang="zh-CN" b="1" spc="-5" dirty="0" err="1">
                <a:solidFill>
                  <a:srgbClr val="00B050"/>
                </a:solidFill>
                <a:latin typeface="Calibri"/>
                <a:ea typeface="Calibri"/>
              </a:rPr>
              <a:t>applicativo</a:t>
            </a:r>
            <a:r>
              <a:rPr lang="en-US" altLang="zh-CN" b="1" spc="-5" dirty="0">
                <a:solidFill>
                  <a:srgbClr val="00B050"/>
                </a:solidFill>
                <a:latin typeface="Calibri"/>
                <a:ea typeface="Calibri"/>
              </a:rPr>
              <a:t> PRINCE) </a:t>
            </a:r>
            <a:endParaRPr lang="en-US" altLang="zh-CN" spc="-5" dirty="0">
              <a:solidFill>
                <a:srgbClr val="00B050"/>
              </a:solidFill>
              <a:latin typeface="Calibri"/>
              <a:ea typeface="Calibri"/>
            </a:endParaRPr>
          </a:p>
        </p:txBody>
      </p:sp>
      <p:sp>
        <p:nvSpPr>
          <p:cNvPr id="448" name="TextBox 448"/>
          <p:cNvSpPr txBox="1"/>
          <p:nvPr/>
        </p:nvSpPr>
        <p:spPr>
          <a:xfrm>
            <a:off x="718718" y="6074832"/>
            <a:ext cx="9870624" cy="7090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hangingPunct="0">
              <a:lnSpc>
                <a:spcPct val="96249"/>
              </a:lnSpc>
            </a:pP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(1) </a:t>
            </a:r>
            <a:r>
              <a:rPr lang="en-US" altLang="zh-CN" sz="1600" i="1" dirty="0" err="1">
                <a:solidFill>
                  <a:srgbClr val="FE0000"/>
                </a:solidFill>
                <a:latin typeface="Verdana"/>
                <a:ea typeface="Verdana"/>
              </a:rPr>
              <a:t>Qualora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il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sopralluogo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debba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essere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effettuato</a:t>
            </a:r>
            <a:r>
              <a:rPr lang="en-US" altLang="zh-CN" sz="1600" i="1" spc="75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 err="1">
                <a:solidFill>
                  <a:srgbClr val="FE0000"/>
                </a:solidFill>
                <a:latin typeface="Verdana"/>
                <a:ea typeface="Verdana"/>
              </a:rPr>
              <a:t>nell’ambito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di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b="1" i="1" dirty="0" err="1">
                <a:solidFill>
                  <a:srgbClr val="FE0000"/>
                </a:solidFill>
                <a:latin typeface="Verdana"/>
                <a:ea typeface="Verdana"/>
              </a:rPr>
              <a:t>organi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b="1" i="1" dirty="0" err="1">
                <a:solidFill>
                  <a:srgbClr val="FE0000"/>
                </a:solidFill>
                <a:latin typeface="Verdana"/>
                <a:ea typeface="Verdana"/>
              </a:rPr>
              <a:t>collegiali</a:t>
            </a:r>
            <a:r>
              <a:rPr lang="en-US" altLang="zh-CN" sz="1600" b="1" i="1" spc="15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</a:p>
          <a:p>
            <a:pPr algn="just" hangingPunct="0">
              <a:lnSpc>
                <a:spcPct val="96249"/>
              </a:lnSpc>
            </a:pPr>
            <a:r>
              <a:rPr lang="en-US" altLang="zh-CN" sz="1600" b="1" i="1" spc="15" dirty="0">
                <a:solidFill>
                  <a:srgbClr val="FE0000"/>
                </a:solidFill>
                <a:latin typeface="Verdana"/>
                <a:ea typeface="Verdana"/>
              </a:rPr>
              <a:t>    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(</a:t>
            </a:r>
            <a:r>
              <a:rPr lang="en-US" altLang="zh-CN" sz="1600" i="1" dirty="0" err="1">
                <a:solidFill>
                  <a:srgbClr val="FE0000"/>
                </a:solidFill>
                <a:latin typeface="Verdana"/>
                <a:ea typeface="Verdana"/>
              </a:rPr>
              <a:t>es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.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</a:rPr>
              <a:t> </a:t>
            </a:r>
            <a:r>
              <a:rPr lang="en-US" altLang="zh-CN" sz="1600" i="1" dirty="0" err="1">
                <a:solidFill>
                  <a:srgbClr val="FE0000"/>
                </a:solidFill>
                <a:latin typeface="Verdana"/>
                <a:ea typeface="Verdana"/>
              </a:rPr>
              <a:t>Commissioni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di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 err="1">
                <a:solidFill>
                  <a:srgbClr val="FE0000"/>
                </a:solidFill>
                <a:latin typeface="Verdana"/>
                <a:ea typeface="Verdana"/>
              </a:rPr>
              <a:t>Vigilanza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sui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 err="1">
                <a:solidFill>
                  <a:srgbClr val="FE0000"/>
                </a:solidFill>
                <a:latin typeface="Verdana"/>
                <a:ea typeface="Verdana"/>
              </a:rPr>
              <a:t>Locali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di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 err="1">
                <a:solidFill>
                  <a:srgbClr val="FE0000"/>
                </a:solidFill>
                <a:latin typeface="Verdana"/>
                <a:ea typeface="Verdana"/>
              </a:rPr>
              <a:t>Pubblico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 err="1">
                <a:solidFill>
                  <a:srgbClr val="FE0000"/>
                </a:solidFill>
                <a:latin typeface="Verdana"/>
                <a:ea typeface="Verdana"/>
              </a:rPr>
              <a:t>Spettacolo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),</a:t>
            </a:r>
            <a:r>
              <a:rPr lang="en-US" altLang="zh-CN" sz="1600" i="1" spc="-20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 err="1">
                <a:solidFill>
                  <a:srgbClr val="FE0000"/>
                </a:solidFill>
                <a:latin typeface="Verdana"/>
                <a:ea typeface="Verdana"/>
              </a:rPr>
              <a:t>si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 err="1">
                <a:solidFill>
                  <a:srgbClr val="FE0000"/>
                </a:solidFill>
                <a:latin typeface="Verdana"/>
                <a:ea typeface="Verdana"/>
              </a:rPr>
              <a:t>applicano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 err="1">
                <a:solidFill>
                  <a:srgbClr val="FE0000"/>
                </a:solidFill>
                <a:latin typeface="Verdana"/>
                <a:ea typeface="Verdana"/>
              </a:rPr>
              <a:t>i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 err="1">
                <a:solidFill>
                  <a:srgbClr val="FE0000"/>
                </a:solidFill>
                <a:latin typeface="Verdana"/>
                <a:ea typeface="Verdana"/>
              </a:rPr>
              <a:t>diversi</a:t>
            </a:r>
            <a:r>
              <a:rPr lang="en-US" altLang="zh-CN" sz="1600" i="1" spc="-89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</a:p>
          <a:p>
            <a:pPr algn="just" hangingPunct="0">
              <a:lnSpc>
                <a:spcPct val="96249"/>
              </a:lnSpc>
            </a:pPr>
            <a:r>
              <a:rPr lang="en-US" altLang="zh-CN" sz="1600" i="1" spc="-89" dirty="0">
                <a:solidFill>
                  <a:srgbClr val="FE0000"/>
                </a:solidFill>
                <a:latin typeface="Verdana"/>
                <a:ea typeface="Verdana"/>
              </a:rPr>
              <a:t>     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termini </a:t>
            </a:r>
            <a:r>
              <a:rPr lang="en-US" altLang="zh-CN" sz="1600" i="1" dirty="0" err="1">
                <a:solidFill>
                  <a:srgbClr val="FE0000"/>
                </a:solidFill>
                <a:latin typeface="Verdana"/>
                <a:ea typeface="Verdana"/>
              </a:rPr>
              <a:t>stabiliti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per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tali</a:t>
            </a:r>
            <a:r>
              <a:rPr lang="en-US" altLang="zh-CN" sz="1600" i="1" spc="-69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procedimenti.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Freeform 450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2" name="Picture 4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452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4" name="Picture 45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455" name="Picture 4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pic>
        <p:nvPicPr>
          <p:cNvPr id="456" name="Picture 4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1520" y="2217420"/>
            <a:ext cx="1569720" cy="1051560"/>
          </a:xfrm>
          <a:prstGeom prst="rect">
            <a:avLst/>
          </a:prstGeom>
        </p:spPr>
      </p:pic>
      <p:pic>
        <p:nvPicPr>
          <p:cNvPr id="457" name="Picture 45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48371" y="4011904"/>
            <a:ext cx="1569720" cy="1051560"/>
          </a:xfrm>
          <a:prstGeom prst="rect">
            <a:avLst/>
          </a:prstGeom>
        </p:spPr>
      </p:pic>
      <p:sp>
        <p:nvSpPr>
          <p:cNvPr id="458" name="TextBox 458"/>
          <p:cNvSpPr txBox="1"/>
          <p:nvPr/>
        </p:nvSpPr>
        <p:spPr>
          <a:xfrm>
            <a:off x="807719" y="363854"/>
            <a:ext cx="9089270" cy="15422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452625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100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NUOVA</a:t>
            </a:r>
            <a:r>
              <a:rPr lang="en-US" altLang="zh-CN" sz="2800" b="1" i="1" spc="-8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VALENZA</a:t>
            </a:r>
            <a:r>
              <a:rPr lang="en-US" altLang="zh-CN" sz="2800" b="1" i="1" spc="-8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800" b="1" i="1" spc="-8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CERTIFICATO</a:t>
            </a:r>
            <a:r>
              <a:rPr lang="en-US" altLang="zh-CN" sz="2800" b="1" i="1" spc="-8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800" b="1" i="1" spc="-8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PREVENZIONE</a:t>
            </a:r>
            <a:r>
              <a:rPr lang="en-US" altLang="zh-CN" sz="2800" b="1" i="1" spc="-94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INCENDI</a:t>
            </a:r>
          </a:p>
        </p:txBody>
      </p:sp>
      <p:sp>
        <p:nvSpPr>
          <p:cNvPr id="459" name="TextBox 459"/>
          <p:cNvSpPr txBox="1"/>
          <p:nvPr/>
        </p:nvSpPr>
        <p:spPr>
          <a:xfrm>
            <a:off x="718718" y="2194076"/>
            <a:ext cx="291676" cy="38574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3200" spc="-15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</a:p>
          <a:p>
            <a:pPr>
              <a:lnSpc>
                <a:spcPts val="1000"/>
              </a:lnSpc>
            </a:pPr>
            <a:endParaRPr lang="en-US" sz="3200" dirty="0"/>
          </a:p>
          <a:p>
            <a:pPr>
              <a:lnSpc>
                <a:spcPts val="1000"/>
              </a:lnSpc>
            </a:pPr>
            <a:endParaRPr lang="en-US" sz="3200" dirty="0"/>
          </a:p>
          <a:p>
            <a:pPr>
              <a:lnSpc>
                <a:spcPts val="1000"/>
              </a:lnSpc>
            </a:pPr>
            <a:endParaRPr lang="en-US" sz="3200" dirty="0"/>
          </a:p>
          <a:p>
            <a:pPr>
              <a:lnSpc>
                <a:spcPts val="1000"/>
              </a:lnSpc>
            </a:pPr>
            <a:endParaRPr lang="en-US" sz="3200" dirty="0"/>
          </a:p>
          <a:p>
            <a:pPr>
              <a:lnSpc>
                <a:spcPts val="1000"/>
              </a:lnSpc>
            </a:pPr>
            <a:endParaRPr lang="en-US" sz="3200" dirty="0"/>
          </a:p>
          <a:p>
            <a:pPr>
              <a:lnSpc>
                <a:spcPts val="1000"/>
              </a:lnSpc>
            </a:pPr>
            <a:endParaRPr lang="en-US" sz="3200" dirty="0"/>
          </a:p>
          <a:p>
            <a:pPr>
              <a:lnSpc>
                <a:spcPts val="1000"/>
              </a:lnSpc>
            </a:pPr>
            <a:endParaRPr lang="en-US" sz="3200" dirty="0"/>
          </a:p>
          <a:p>
            <a:pPr>
              <a:lnSpc>
                <a:spcPts val="1100"/>
              </a:lnSpc>
            </a:pPr>
            <a:endParaRPr lang="en-US" sz="3200" dirty="0"/>
          </a:p>
          <a:p>
            <a:pPr>
              <a:lnSpc>
                <a:spcPts val="1100"/>
              </a:lnSpc>
            </a:pPr>
            <a:endParaRPr lang="en-US" sz="3200" dirty="0"/>
          </a:p>
          <a:p>
            <a:pPr>
              <a:lnSpc>
                <a:spcPts val="1100"/>
              </a:lnSpc>
            </a:pPr>
            <a:endParaRPr lang="en-US" sz="3200" dirty="0"/>
          </a:p>
          <a:p>
            <a:pPr>
              <a:lnSpc>
                <a:spcPts val="1100"/>
              </a:lnSpc>
            </a:pPr>
            <a:endParaRPr lang="en-US" sz="3200" dirty="0"/>
          </a:p>
          <a:p>
            <a:pPr>
              <a:lnSpc>
                <a:spcPts val="1100"/>
              </a:lnSpc>
            </a:pPr>
            <a:endParaRPr lang="en-US" sz="3200" dirty="0"/>
          </a:p>
          <a:p>
            <a:pPr>
              <a:lnSpc>
                <a:spcPts val="1100"/>
              </a:lnSpc>
            </a:pPr>
            <a:r>
              <a:rPr lang="en-US" altLang="zh-CN" sz="3200" spc="-15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  <a:endParaRPr lang="en-US" sz="3200" dirty="0"/>
          </a:p>
          <a:p>
            <a:pPr>
              <a:lnSpc>
                <a:spcPts val="1100"/>
              </a:lnSpc>
            </a:pPr>
            <a:endParaRPr lang="en-US" sz="3200" dirty="0"/>
          </a:p>
          <a:p>
            <a:pPr>
              <a:lnSpc>
                <a:spcPts val="1100"/>
              </a:lnSpc>
            </a:pPr>
            <a:endParaRPr lang="en-US" sz="3200" spc="-15" dirty="0">
              <a:solidFill>
                <a:srgbClr val="000000"/>
              </a:solidFill>
              <a:latin typeface="Wingdings"/>
            </a:endParaRPr>
          </a:p>
          <a:p>
            <a:pPr>
              <a:lnSpc>
                <a:spcPts val="1100"/>
              </a:lnSpc>
            </a:pPr>
            <a:endParaRPr lang="en-US" sz="3200" spc="-15" dirty="0">
              <a:solidFill>
                <a:srgbClr val="000000"/>
              </a:solidFill>
              <a:latin typeface="Wingdings"/>
            </a:endParaRPr>
          </a:p>
          <a:p>
            <a:pPr>
              <a:lnSpc>
                <a:spcPts val="1100"/>
              </a:lnSpc>
            </a:pPr>
            <a:endParaRPr lang="en-US" sz="3200" dirty="0"/>
          </a:p>
          <a:p>
            <a:pPr>
              <a:lnSpc>
                <a:spcPts val="1100"/>
              </a:lnSpc>
            </a:pPr>
            <a:endParaRPr lang="en-US" sz="3200" dirty="0"/>
          </a:p>
          <a:p>
            <a:pPr>
              <a:lnSpc>
                <a:spcPts val="1100"/>
              </a:lnSpc>
            </a:pPr>
            <a:endParaRPr lang="en-US" sz="3200" dirty="0"/>
          </a:p>
          <a:p>
            <a:pPr>
              <a:lnSpc>
                <a:spcPts val="1100"/>
              </a:lnSpc>
            </a:pPr>
            <a:endParaRPr lang="en-US" sz="3200" dirty="0"/>
          </a:p>
          <a:p>
            <a:pPr marL="0">
              <a:lnSpc>
                <a:spcPct val="100000"/>
              </a:lnSpc>
            </a:pPr>
            <a:r>
              <a:rPr lang="en-US" altLang="zh-CN" sz="3200" spc="-15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</a:p>
        </p:txBody>
      </p:sp>
      <p:sp>
        <p:nvSpPr>
          <p:cNvPr id="460" name="TextBox 460"/>
          <p:cNvSpPr txBox="1"/>
          <p:nvPr/>
        </p:nvSpPr>
        <p:spPr>
          <a:xfrm>
            <a:off x="1360169" y="2192249"/>
            <a:ext cx="7188202" cy="31223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hangingPunct="0">
              <a:lnSpc>
                <a:spcPct val="95416"/>
              </a:lnSpc>
            </a:pPr>
            <a:r>
              <a:rPr lang="en-US" altLang="zh-CN" sz="2800" spc="30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800" spc="25" dirty="0">
                <a:solidFill>
                  <a:srgbClr val="000000"/>
                </a:solidFill>
                <a:latin typeface="Calibri"/>
                <a:ea typeface="Calibri"/>
              </a:rPr>
              <a:t>l</a:t>
            </a:r>
            <a:r>
              <a:rPr lang="en-US" altLang="zh-CN" sz="2800" spc="25" dirty="0">
                <a:solidFill>
                  <a:srgbClr val="000000"/>
                </a:solidFill>
                <a:latin typeface="Calibri"/>
                <a:cs typeface="Calibri"/>
              </a:rPr>
              <a:t> VVT-</a:t>
            </a:r>
            <a:r>
              <a:rPr lang="en-US" altLang="zh-CN" sz="2800" spc="69" dirty="0">
                <a:solidFill>
                  <a:srgbClr val="000000"/>
                </a:solidFill>
                <a:latin typeface="Calibri"/>
                <a:ea typeface="Calibri"/>
              </a:rPr>
              <a:t>C</a:t>
            </a:r>
            <a:r>
              <a:rPr lang="en-US" altLang="zh-CN" sz="2800" spc="44" dirty="0">
                <a:solidFill>
                  <a:srgbClr val="000000"/>
                </a:solidFill>
                <a:latin typeface="Calibri"/>
                <a:ea typeface="Calibri"/>
              </a:rPr>
              <a:t>.P</a:t>
            </a:r>
            <a:r>
              <a:rPr lang="en-US" altLang="zh-CN" sz="2800" spc="34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ea typeface="Calibri"/>
              </a:rPr>
              <a:t>I.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64" dirty="0">
                <a:solidFill>
                  <a:srgbClr val="000000"/>
                </a:solidFill>
                <a:latin typeface="Calibri"/>
                <a:ea typeface="Calibri"/>
              </a:rPr>
              <a:t>non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64" dirty="0">
                <a:solidFill>
                  <a:srgbClr val="000000"/>
                </a:solidFill>
                <a:latin typeface="Calibri"/>
                <a:ea typeface="Calibri"/>
              </a:rPr>
              <a:t>è</a:t>
            </a:r>
            <a:r>
              <a:rPr lang="en-US" altLang="zh-CN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64" dirty="0">
                <a:solidFill>
                  <a:srgbClr val="000000"/>
                </a:solidFill>
                <a:latin typeface="Calibri"/>
                <a:ea typeface="Calibri"/>
              </a:rPr>
              <a:t>p</a:t>
            </a:r>
            <a:r>
              <a:rPr lang="en-US" altLang="zh-CN" sz="2800" spc="44" dirty="0">
                <a:solidFill>
                  <a:srgbClr val="000000"/>
                </a:solidFill>
                <a:latin typeface="Calibri"/>
                <a:ea typeface="Calibri"/>
              </a:rPr>
              <a:t>iù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64" dirty="0">
                <a:solidFill>
                  <a:srgbClr val="000000"/>
                </a:solidFill>
                <a:latin typeface="Calibri"/>
                <a:ea typeface="Calibri"/>
              </a:rPr>
              <a:t>un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64" dirty="0">
                <a:solidFill>
                  <a:srgbClr val="000000"/>
                </a:solidFill>
                <a:latin typeface="Calibri"/>
                <a:ea typeface="Calibri"/>
              </a:rPr>
              <a:t>p</a:t>
            </a:r>
            <a:r>
              <a:rPr lang="en-US" altLang="zh-CN" sz="2800" spc="55" dirty="0">
                <a:solidFill>
                  <a:srgbClr val="000000"/>
                </a:solidFill>
                <a:latin typeface="Calibri"/>
                <a:ea typeface="Calibri"/>
              </a:rPr>
              <a:t>rovv</a:t>
            </a:r>
            <a:r>
              <a:rPr lang="en-US" altLang="zh-CN" sz="2800" spc="64" dirty="0">
                <a:solidFill>
                  <a:srgbClr val="000000"/>
                </a:solidFill>
                <a:latin typeface="Calibri"/>
                <a:ea typeface="Calibri"/>
              </a:rPr>
              <a:t>ed</a:t>
            </a:r>
            <a:r>
              <a:rPr lang="en-US" altLang="zh-CN" sz="2800" spc="25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800" spc="80" dirty="0">
                <a:solidFill>
                  <a:srgbClr val="000000"/>
                </a:solidFill>
                <a:latin typeface="Calibri"/>
                <a:ea typeface="Calibri"/>
              </a:rPr>
              <a:t>me</a:t>
            </a:r>
            <a:r>
              <a:rPr lang="en-US" altLang="zh-CN" sz="2800" spc="64" dirty="0">
                <a:solidFill>
                  <a:srgbClr val="000000"/>
                </a:solidFill>
                <a:latin typeface="Calibri"/>
                <a:ea typeface="Calibri"/>
              </a:rPr>
              <a:t>n</a:t>
            </a:r>
            <a:r>
              <a:rPr lang="en-US" altLang="zh-CN" sz="2800" spc="44" dirty="0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800" spc="64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34" dirty="0">
                <a:solidFill>
                  <a:srgbClr val="000000"/>
                </a:solidFill>
                <a:latin typeface="Calibri"/>
                <a:ea typeface="Calibri"/>
              </a:rPr>
              <a:t>f</a:t>
            </a:r>
            <a:r>
              <a:rPr lang="en-US" altLang="zh-CN" sz="2800" spc="30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800" spc="64" dirty="0">
                <a:solidFill>
                  <a:srgbClr val="000000"/>
                </a:solidFill>
                <a:latin typeface="Calibri"/>
                <a:ea typeface="Calibri"/>
              </a:rPr>
              <a:t>n</a:t>
            </a:r>
            <a:r>
              <a:rPr lang="en-US" altLang="zh-CN" sz="2800" spc="6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800" spc="44" dirty="0">
                <a:solidFill>
                  <a:srgbClr val="000000"/>
                </a:solidFill>
                <a:latin typeface="Calibri"/>
                <a:ea typeface="Calibri"/>
              </a:rPr>
              <a:t>le</a:t>
            </a:r>
            <a:r>
              <a:rPr lang="en-US" altLang="zh-CN" sz="28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64" dirty="0">
                <a:solidFill>
                  <a:srgbClr val="000000"/>
                </a:solidFill>
                <a:latin typeface="Calibri"/>
                <a:ea typeface="Calibri"/>
              </a:rPr>
              <a:t>d</a:t>
            </a:r>
            <a:r>
              <a:rPr lang="en-US" altLang="zh-CN" sz="2800" spc="25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un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procedimento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amministrativo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ma</a:t>
            </a:r>
            <a:r>
              <a:rPr lang="en-US" altLang="zh-CN" sz="2800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costituisce</a:t>
            </a:r>
            <a:r>
              <a:rPr lang="en-US" altLang="zh-CN" sz="2800" spc="-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solo</a:t>
            </a:r>
            <a:r>
              <a:rPr lang="en-US" altLang="zh-CN" sz="2800" spc="-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800" spc="-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risultato</a:t>
            </a:r>
            <a:r>
              <a:rPr lang="en-US" altLang="zh-CN" sz="2800" spc="-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800" spc="-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controllo</a:t>
            </a:r>
            <a:r>
              <a:rPr lang="en-US" altLang="zh-CN" sz="2800" spc="-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effettuato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sulla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 SCIA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prodotta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;</a:t>
            </a:r>
          </a:p>
          <a:p>
            <a:pPr>
              <a:lnSpc>
                <a:spcPts val="1505"/>
              </a:lnSpc>
            </a:pPr>
            <a:endParaRPr lang="en-US" dirty="0"/>
          </a:p>
          <a:p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Nel </a:t>
            </a:r>
            <a:r>
              <a:rPr lang="en-US" altLang="zh-CN" sz="2800" spc="-1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25" dirty="0">
                <a:solidFill>
                  <a:srgbClr val="000000"/>
                </a:solidFill>
                <a:cs typeface="Calibri"/>
              </a:rPr>
              <a:t>VVT-</a:t>
            </a:r>
            <a:r>
              <a:rPr lang="en-US" altLang="zh-CN" sz="2800" spc="69" dirty="0">
                <a:solidFill>
                  <a:srgbClr val="000000"/>
                </a:solidFill>
                <a:ea typeface="Calibri"/>
              </a:rPr>
              <a:t>C</a:t>
            </a:r>
            <a:r>
              <a:rPr lang="en-US" altLang="zh-CN" sz="2800" spc="44" dirty="0">
                <a:solidFill>
                  <a:srgbClr val="000000"/>
                </a:solidFill>
                <a:ea typeface="Calibri"/>
              </a:rPr>
              <a:t>.P</a:t>
            </a:r>
            <a:r>
              <a:rPr lang="en-US" altLang="zh-CN" sz="2800" spc="34" dirty="0">
                <a:solidFill>
                  <a:srgbClr val="000000"/>
                </a:solidFill>
                <a:ea typeface="Calibri"/>
              </a:rPr>
              <a:t>.</a:t>
            </a:r>
            <a:r>
              <a:rPr lang="en-US" altLang="zh-CN" sz="2800" spc="30" dirty="0">
                <a:solidFill>
                  <a:srgbClr val="000000"/>
                </a:solidFill>
                <a:ea typeface="Calibri"/>
              </a:rPr>
              <a:t>I. </a:t>
            </a:r>
            <a:r>
              <a:rPr lang="en-US" altLang="zh-CN" sz="2800" spc="30" dirty="0" err="1">
                <a:solidFill>
                  <a:srgbClr val="000000"/>
                </a:solidFill>
                <a:ea typeface="Calibri"/>
              </a:rPr>
              <a:t>si</a:t>
            </a:r>
            <a:r>
              <a:rPr lang="en-US" altLang="zh-CN" sz="2800" spc="30" dirty="0">
                <a:solidFill>
                  <a:srgbClr val="000000"/>
                </a:solidFill>
                <a:ea typeface="Calibri"/>
              </a:rPr>
              <a:t> </a:t>
            </a:r>
            <a:r>
              <a:rPr lang="en-US" altLang="zh-CN" sz="2800" spc="30" dirty="0" err="1">
                <a:solidFill>
                  <a:srgbClr val="000000"/>
                </a:solidFill>
                <a:ea typeface="Calibri"/>
              </a:rPr>
              <a:t>riporta</a:t>
            </a:r>
            <a:r>
              <a:rPr lang="en-US" altLang="zh-CN" sz="2800" spc="30" dirty="0">
                <a:solidFill>
                  <a:srgbClr val="000000"/>
                </a:solidFill>
                <a:ea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una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validità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temporale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 in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quanto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l’utente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deve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effettuare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l’attestazione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 di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rinnovo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periodico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 secondo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l’art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. 5</a:t>
            </a:r>
          </a:p>
        </p:txBody>
      </p:sp>
      <p:sp>
        <p:nvSpPr>
          <p:cNvPr id="461" name="TextBox 461"/>
          <p:cNvSpPr txBox="1"/>
          <p:nvPr/>
        </p:nvSpPr>
        <p:spPr>
          <a:xfrm>
            <a:off x="1360168" y="5339813"/>
            <a:ext cx="8771383" cy="19389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00000"/>
              </a:lnSpc>
            </a:pPr>
            <a:r>
              <a:rPr lang="en-US" altLang="zh-CN" sz="2800" spc="34" dirty="0">
                <a:solidFill>
                  <a:srgbClr val="000000"/>
                </a:solidFill>
              </a:rPr>
              <a:t>Il VVT-C.P.I. assume la </a:t>
            </a:r>
            <a:r>
              <a:rPr lang="en-US" altLang="zh-CN" sz="2800" spc="34" dirty="0" err="1">
                <a:solidFill>
                  <a:srgbClr val="000000"/>
                </a:solidFill>
              </a:rPr>
              <a:t>valenza</a:t>
            </a:r>
            <a:r>
              <a:rPr lang="en-US" altLang="zh-CN" sz="2800" spc="34" dirty="0">
                <a:solidFill>
                  <a:srgbClr val="000000"/>
                </a:solidFill>
              </a:rPr>
              <a:t> di “</a:t>
            </a:r>
            <a:r>
              <a:rPr lang="en-US" altLang="zh-CN" sz="2800" spc="34" dirty="0" err="1">
                <a:solidFill>
                  <a:srgbClr val="000000"/>
                </a:solidFill>
              </a:rPr>
              <a:t>attestato</a:t>
            </a:r>
            <a:r>
              <a:rPr lang="en-US" altLang="zh-CN" sz="2800" spc="34" dirty="0">
                <a:solidFill>
                  <a:srgbClr val="000000"/>
                </a:solidFill>
              </a:rPr>
              <a:t> del rispetto </a:t>
            </a:r>
            <a:r>
              <a:rPr lang="en-US" altLang="zh-CN" sz="2800" spc="34" dirty="0" err="1">
                <a:solidFill>
                  <a:srgbClr val="000000"/>
                </a:solidFill>
              </a:rPr>
              <a:t>delle</a:t>
            </a:r>
            <a:r>
              <a:rPr lang="en-US" altLang="zh-CN" sz="2800" spc="34" dirty="0">
                <a:solidFill>
                  <a:srgbClr val="000000"/>
                </a:solidFill>
              </a:rPr>
              <a:t> </a:t>
            </a:r>
            <a:r>
              <a:rPr lang="en-US" altLang="zh-CN" sz="2800" spc="34" dirty="0" err="1">
                <a:solidFill>
                  <a:srgbClr val="000000"/>
                </a:solidFill>
              </a:rPr>
              <a:t>prescrizioni</a:t>
            </a:r>
            <a:r>
              <a:rPr lang="en-US" altLang="zh-CN" sz="2800" spc="34" dirty="0">
                <a:solidFill>
                  <a:srgbClr val="000000"/>
                </a:solidFill>
              </a:rPr>
              <a:t> </a:t>
            </a:r>
            <a:r>
              <a:rPr lang="en-US" altLang="zh-CN" sz="2800" spc="34" dirty="0" err="1">
                <a:solidFill>
                  <a:srgbClr val="000000"/>
                </a:solidFill>
              </a:rPr>
              <a:t>previste</a:t>
            </a:r>
            <a:r>
              <a:rPr lang="en-US" altLang="zh-CN" sz="2800" spc="34" dirty="0">
                <a:solidFill>
                  <a:srgbClr val="000000"/>
                </a:solidFill>
              </a:rPr>
              <a:t> </a:t>
            </a:r>
            <a:r>
              <a:rPr lang="en-US" altLang="zh-CN" sz="2800" spc="34" dirty="0" err="1">
                <a:solidFill>
                  <a:srgbClr val="000000"/>
                </a:solidFill>
              </a:rPr>
              <a:t>dalla</a:t>
            </a:r>
            <a:r>
              <a:rPr lang="en-US" altLang="zh-CN" sz="2800" spc="34" dirty="0">
                <a:solidFill>
                  <a:srgbClr val="000000"/>
                </a:solidFill>
              </a:rPr>
              <a:t> </a:t>
            </a:r>
            <a:r>
              <a:rPr lang="en-US" altLang="zh-CN" sz="2800" spc="34" dirty="0" err="1">
                <a:solidFill>
                  <a:srgbClr val="000000"/>
                </a:solidFill>
              </a:rPr>
              <a:t>normativa</a:t>
            </a:r>
            <a:r>
              <a:rPr lang="en-US" altLang="zh-CN" sz="2800" spc="34" dirty="0">
                <a:solidFill>
                  <a:srgbClr val="000000"/>
                </a:solidFill>
              </a:rPr>
              <a:t> di </a:t>
            </a:r>
            <a:r>
              <a:rPr lang="en-US" altLang="zh-CN" sz="2800" spc="34" dirty="0" err="1">
                <a:solidFill>
                  <a:srgbClr val="000000"/>
                </a:solidFill>
              </a:rPr>
              <a:t>prevenzione</a:t>
            </a:r>
            <a:r>
              <a:rPr lang="en-US" altLang="zh-CN" sz="2800" spc="34" dirty="0">
                <a:solidFill>
                  <a:srgbClr val="000000"/>
                </a:solidFill>
              </a:rPr>
              <a:t> </a:t>
            </a:r>
            <a:r>
              <a:rPr lang="en-US" altLang="zh-CN" sz="2800" spc="34" dirty="0" err="1">
                <a:solidFill>
                  <a:srgbClr val="000000"/>
                </a:solidFill>
              </a:rPr>
              <a:t>incendi</a:t>
            </a:r>
            <a:r>
              <a:rPr lang="en-US" altLang="zh-CN" sz="2800" spc="34" dirty="0">
                <a:solidFill>
                  <a:srgbClr val="000000"/>
                </a:solidFill>
              </a:rPr>
              <a:t> e  </a:t>
            </a:r>
            <a:r>
              <a:rPr lang="en-US" altLang="zh-CN" sz="2800" spc="34" dirty="0" err="1">
                <a:solidFill>
                  <a:srgbClr val="000000"/>
                </a:solidFill>
              </a:rPr>
              <a:t>della</a:t>
            </a:r>
            <a:r>
              <a:rPr lang="en-US" altLang="zh-CN" sz="2800" spc="34" dirty="0">
                <a:solidFill>
                  <a:srgbClr val="000000"/>
                </a:solidFill>
              </a:rPr>
              <a:t>  </a:t>
            </a:r>
            <a:r>
              <a:rPr lang="en-US" altLang="zh-CN" sz="2800" spc="34" dirty="0" err="1">
                <a:solidFill>
                  <a:srgbClr val="000000"/>
                </a:solidFill>
              </a:rPr>
              <a:t>sussistenza</a:t>
            </a:r>
            <a:r>
              <a:rPr lang="en-US" altLang="zh-CN" sz="2800" spc="34" dirty="0">
                <a:solidFill>
                  <a:srgbClr val="000000"/>
                </a:solidFill>
              </a:rPr>
              <a:t>  </a:t>
            </a:r>
            <a:r>
              <a:rPr lang="en-US" altLang="zh-CN" sz="2800" spc="34" dirty="0" err="1">
                <a:solidFill>
                  <a:srgbClr val="000000"/>
                </a:solidFill>
              </a:rPr>
              <a:t>dei</a:t>
            </a:r>
            <a:r>
              <a:rPr lang="en-US" altLang="zh-CN" sz="2800" spc="34" dirty="0">
                <a:solidFill>
                  <a:srgbClr val="000000"/>
                </a:solidFill>
              </a:rPr>
              <a:t>  </a:t>
            </a:r>
            <a:r>
              <a:rPr lang="en-US" altLang="zh-CN" sz="2800" spc="34" dirty="0" err="1">
                <a:solidFill>
                  <a:srgbClr val="000000"/>
                </a:solidFill>
              </a:rPr>
              <a:t>requisiti</a:t>
            </a:r>
            <a:r>
              <a:rPr lang="en-US" altLang="zh-CN" sz="2800" spc="34" dirty="0">
                <a:solidFill>
                  <a:srgbClr val="000000"/>
                </a:solidFill>
              </a:rPr>
              <a:t>  di  </a:t>
            </a:r>
            <a:r>
              <a:rPr lang="en-US" altLang="zh-CN" sz="2800" spc="34" dirty="0" err="1">
                <a:solidFill>
                  <a:srgbClr val="000000"/>
                </a:solidFill>
              </a:rPr>
              <a:t>sicurezza</a:t>
            </a:r>
            <a:r>
              <a:rPr lang="en-US" altLang="zh-CN" sz="2800" spc="34" dirty="0">
                <a:solidFill>
                  <a:srgbClr val="000000"/>
                </a:solidFill>
              </a:rPr>
              <a:t> </a:t>
            </a:r>
            <a:r>
              <a:rPr lang="en-US" altLang="zh-CN" sz="2800" spc="34" dirty="0" err="1">
                <a:solidFill>
                  <a:srgbClr val="000000"/>
                </a:solidFill>
              </a:rPr>
              <a:t>antincendio</a:t>
            </a:r>
            <a:r>
              <a:rPr lang="en-US" altLang="zh-CN" sz="2800" spc="34" dirty="0">
                <a:solidFill>
                  <a:srgbClr val="000000"/>
                </a:solidFill>
              </a:rPr>
              <a:t>”  :  </a:t>
            </a:r>
            <a:r>
              <a:rPr lang="en-US" altLang="zh-CN" sz="2800" spc="34" dirty="0" err="1">
                <a:solidFill>
                  <a:srgbClr val="00B050"/>
                </a:solidFill>
              </a:rPr>
              <a:t>istantanea</a:t>
            </a:r>
            <a:r>
              <a:rPr lang="en-US" altLang="zh-CN" sz="2800" spc="34" dirty="0">
                <a:solidFill>
                  <a:srgbClr val="00B050"/>
                </a:solidFill>
              </a:rPr>
              <a:t> / </a:t>
            </a:r>
            <a:r>
              <a:rPr lang="en-US" altLang="zh-CN" sz="2800" spc="34" dirty="0" err="1">
                <a:solidFill>
                  <a:srgbClr val="00B050"/>
                </a:solidFill>
              </a:rPr>
              <a:t>momento</a:t>
            </a:r>
            <a:r>
              <a:rPr lang="en-US" altLang="zh-CN" sz="2800" spc="34" dirty="0">
                <a:solidFill>
                  <a:srgbClr val="00B050"/>
                </a:solidFill>
              </a:rPr>
              <a:t> del </a:t>
            </a:r>
            <a:r>
              <a:rPr lang="en-US" altLang="zh-CN" sz="2800" spc="34" dirty="0" err="1">
                <a:solidFill>
                  <a:srgbClr val="00B050"/>
                </a:solidFill>
              </a:rPr>
              <a:t>sopralluogo</a:t>
            </a:r>
            <a:r>
              <a:rPr lang="en-US" altLang="zh-CN" sz="2800" spc="34" dirty="0">
                <a:solidFill>
                  <a:srgbClr val="00B050"/>
                </a:solidFill>
              </a:rPr>
              <a:t> </a:t>
            </a:r>
            <a:endParaRPr lang="en-US" sz="2800" spc="34" dirty="0">
              <a:solidFill>
                <a:srgbClr val="00B050"/>
              </a:solidFill>
            </a:endParaRPr>
          </a:p>
          <a:p>
            <a:pPr marL="0" indent="9015324">
              <a:lnSpc>
                <a:spcPct val="100000"/>
              </a:lnSpc>
            </a:pPr>
            <a:endParaRPr lang="en-US" altLang="zh-CN" sz="1400" i="1" spc="-15" dirty="0">
              <a:solidFill>
                <a:srgbClr val="001E5E"/>
              </a:solidFill>
              <a:latin typeface="Calibri"/>
              <a:ea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Freeform 462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64" name="Picture 4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464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66" name="Picture 4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467" name="Picture 4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pic>
        <p:nvPicPr>
          <p:cNvPr id="468" name="Picture 46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4180" y="1592580"/>
            <a:ext cx="3200400" cy="2293620"/>
          </a:xfrm>
          <a:prstGeom prst="rect">
            <a:avLst/>
          </a:prstGeom>
        </p:spPr>
      </p:pic>
      <p:sp>
        <p:nvSpPr>
          <p:cNvPr id="3" name="TextBox 468"/>
          <p:cNvSpPr txBox="1"/>
          <p:nvPr/>
        </p:nvSpPr>
        <p:spPr>
          <a:xfrm>
            <a:off x="708050" y="363854"/>
            <a:ext cx="7091706" cy="99257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552295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725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ATTIVITÀ</a:t>
            </a:r>
            <a:r>
              <a:rPr lang="en-US" altLang="zh-CN" sz="2800" b="1" i="1" spc="-1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800" b="1" i="1" spc="-1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CATEGORIA</a:t>
            </a:r>
            <a:r>
              <a:rPr lang="en-US" altLang="zh-CN" sz="2800" b="1" i="1" spc="-1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800" b="1" i="1" spc="-1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-</a:t>
            </a:r>
            <a:r>
              <a:rPr lang="en-US" altLang="zh-CN" sz="2800" b="1" i="1" spc="-1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B</a:t>
            </a:r>
            <a:endParaRPr lang="en-US" dirty="0"/>
          </a:p>
        </p:txBody>
      </p:sp>
      <p:sp>
        <p:nvSpPr>
          <p:cNvPr id="469" name="TextBox 469"/>
          <p:cNvSpPr txBox="1"/>
          <p:nvPr/>
        </p:nvSpPr>
        <p:spPr>
          <a:xfrm>
            <a:off x="700405" y="1455778"/>
            <a:ext cx="5887388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ea typeface="Calibri"/>
              </a:rPr>
              <a:t>Il</a:t>
            </a:r>
            <a:r>
              <a:rPr lang="en-US" altLang="zh-CN" sz="2800" spc="-5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ea typeface="Calibri"/>
              </a:rPr>
              <a:t>Comando</a:t>
            </a:r>
            <a:r>
              <a:rPr lang="en-US" altLang="zh-CN" sz="2800" dirty="0">
                <a:solidFill>
                  <a:srgbClr val="000000"/>
                </a:solidFill>
                <a:ea typeface="Calibri"/>
              </a:rPr>
              <a:t>,</a:t>
            </a:r>
            <a:r>
              <a:rPr lang="en-US" altLang="zh-CN" sz="2800" spc="-5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dirty="0" err="1">
                <a:solidFill>
                  <a:srgbClr val="BF0000"/>
                </a:solidFill>
                <a:ea typeface="Calibri"/>
              </a:rPr>
              <a:t>entro</a:t>
            </a:r>
            <a:r>
              <a:rPr lang="en-US" altLang="zh-CN" sz="2800" spc="-50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800" b="1" dirty="0">
                <a:solidFill>
                  <a:srgbClr val="BF0000"/>
                </a:solidFill>
                <a:ea typeface="Calibri"/>
              </a:rPr>
              <a:t>60</a:t>
            </a:r>
            <a:r>
              <a:rPr lang="en-US" altLang="zh-CN" sz="2800" b="1" spc="-50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800" b="1" dirty="0" err="1">
                <a:solidFill>
                  <a:srgbClr val="BF0000"/>
                </a:solidFill>
                <a:ea typeface="Calibri"/>
              </a:rPr>
              <a:t>giorni</a:t>
            </a:r>
            <a:r>
              <a:rPr lang="en-US" altLang="zh-CN" sz="2800" dirty="0">
                <a:solidFill>
                  <a:srgbClr val="000000"/>
                </a:solidFill>
                <a:ea typeface="Calibri"/>
              </a:rPr>
              <a:t>,</a:t>
            </a:r>
            <a:r>
              <a:rPr lang="en-US" altLang="zh-CN" sz="2800" spc="-5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ea typeface="Calibri"/>
              </a:rPr>
              <a:t>effettua</a:t>
            </a:r>
            <a:r>
              <a:rPr lang="en-US" altLang="zh-CN" sz="2800" spc="-5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ea typeface="Calibri"/>
              </a:rPr>
              <a:t>i</a:t>
            </a:r>
            <a:endParaRPr lang="en-US" altLang="zh-CN" sz="2800" dirty="0">
              <a:solidFill>
                <a:srgbClr val="000000"/>
              </a:solidFill>
              <a:ea typeface="Calibri"/>
            </a:endParaRPr>
          </a:p>
          <a:p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sopralluoghi</a:t>
            </a:r>
            <a:r>
              <a:rPr lang="en-US" altLang="zh-CN" sz="2800" spc="145" dirty="0">
                <a:solidFill>
                  <a:srgbClr val="000000"/>
                </a:solidFill>
                <a:latin typeface="Calibri"/>
                <a:cs typeface="Calibri"/>
              </a:rPr>
              <a:t>  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(con</a:t>
            </a:r>
            <a:r>
              <a:rPr lang="en-US" altLang="zh-CN" sz="2800" i="1" spc="145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metodo</a:t>
            </a:r>
            <a:r>
              <a:rPr lang="en-US" altLang="zh-CN" sz="2800" i="1" spc="1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Calibri"/>
              </a:rPr>
              <a:t>a </a:t>
            </a:r>
            <a:r>
              <a:rPr lang="en-US" altLang="zh-CN" sz="2800" i="1" dirty="0" err="1">
                <a:solidFill>
                  <a:srgbClr val="000000"/>
                </a:solidFill>
                <a:ea typeface="Calibri"/>
              </a:rPr>
              <a:t>campione</a:t>
            </a:r>
            <a:r>
              <a:rPr lang="en-US" altLang="zh-CN" sz="2800" i="1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Calibri"/>
              </a:rPr>
              <a:t>o</a:t>
            </a:r>
            <a:r>
              <a:rPr lang="en-US" altLang="zh-CN" sz="2800" i="1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Calibri"/>
              </a:rPr>
              <a:t>in</a:t>
            </a:r>
            <a:r>
              <a:rPr lang="en-US" altLang="zh-CN" sz="2800" i="1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Calibri"/>
              </a:rPr>
              <a:t>base</a:t>
            </a:r>
            <a:r>
              <a:rPr lang="en-US" altLang="zh-CN" sz="2800" i="1" spc="-89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Calibri"/>
              </a:rPr>
              <a:t>a </a:t>
            </a:r>
            <a:r>
              <a:rPr lang="en-US" altLang="zh-CN" sz="2800" i="1" spc="-10" dirty="0" err="1">
                <a:solidFill>
                  <a:srgbClr val="000000"/>
                </a:solidFill>
                <a:ea typeface="Calibri"/>
              </a:rPr>
              <a:t>progra</a:t>
            </a:r>
            <a:r>
              <a:rPr lang="en-US" altLang="zh-CN" sz="2800" i="1" spc="-5" dirty="0" err="1">
                <a:solidFill>
                  <a:srgbClr val="000000"/>
                </a:solidFill>
                <a:ea typeface="Calibri"/>
              </a:rPr>
              <a:t>mm</a:t>
            </a:r>
            <a:r>
              <a:rPr lang="en-US" altLang="zh-CN" sz="2800" i="1" spc="-10" dirty="0" err="1">
                <a:solidFill>
                  <a:srgbClr val="000000"/>
                </a:solidFill>
                <a:ea typeface="Calibri"/>
              </a:rPr>
              <a:t>i</a:t>
            </a:r>
            <a:r>
              <a:rPr lang="en-US" altLang="zh-CN" sz="2800" i="1" spc="104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spc="-5" dirty="0" err="1">
                <a:solidFill>
                  <a:srgbClr val="000000"/>
                </a:solidFill>
                <a:ea typeface="Calibri"/>
              </a:rPr>
              <a:t>setto</a:t>
            </a:r>
            <a:r>
              <a:rPr lang="en-US" altLang="zh-CN" sz="2800" i="1" spc="-15" dirty="0" err="1">
                <a:solidFill>
                  <a:srgbClr val="000000"/>
                </a:solidFill>
                <a:ea typeface="Calibri"/>
              </a:rPr>
              <a:t>riali</a:t>
            </a:r>
            <a:r>
              <a:rPr lang="en-US" altLang="zh-CN" sz="2800" i="1" spc="-15" dirty="0">
                <a:solidFill>
                  <a:srgbClr val="000000"/>
                </a:solidFill>
                <a:ea typeface="Calibri"/>
              </a:rPr>
              <a:t> o con </a:t>
            </a:r>
            <a:r>
              <a:rPr lang="en-US" altLang="zh-CN" sz="2800" i="1" spc="-15" dirty="0" err="1">
                <a:solidFill>
                  <a:srgbClr val="000000"/>
                </a:solidFill>
                <a:ea typeface="Calibri"/>
              </a:rPr>
              <a:t>scelte</a:t>
            </a:r>
            <a:r>
              <a:rPr lang="en-US" altLang="zh-CN" sz="2800" i="1" spc="-15" dirty="0">
                <a:solidFill>
                  <a:srgbClr val="000000"/>
                </a:solidFill>
                <a:ea typeface="Calibri"/>
              </a:rPr>
              <a:t> del </a:t>
            </a:r>
            <a:r>
              <a:rPr lang="en-US" altLang="zh-CN" sz="2800" i="1" spc="-15" dirty="0" err="1">
                <a:solidFill>
                  <a:srgbClr val="000000"/>
                </a:solidFill>
                <a:ea typeface="Calibri"/>
              </a:rPr>
              <a:t>Comando</a:t>
            </a:r>
            <a:r>
              <a:rPr lang="en-US" altLang="zh-CN" sz="2800" i="1" spc="-15" dirty="0">
                <a:solidFill>
                  <a:srgbClr val="000000"/>
                </a:solidFill>
                <a:ea typeface="Calibri"/>
              </a:rPr>
              <a:t>  </a:t>
            </a:r>
            <a:r>
              <a:rPr lang="en-US" altLang="zh-CN" sz="2800" i="1" spc="-15" dirty="0" err="1">
                <a:solidFill>
                  <a:srgbClr val="000000"/>
                </a:solidFill>
                <a:ea typeface="Calibri"/>
              </a:rPr>
              <a:t>su</a:t>
            </a:r>
            <a:r>
              <a:rPr lang="en-US" altLang="zh-CN" sz="2800" i="1" spc="-15" dirty="0">
                <a:solidFill>
                  <a:srgbClr val="000000"/>
                </a:solidFill>
                <a:ea typeface="Calibri"/>
              </a:rPr>
              <a:t> </a:t>
            </a:r>
            <a:r>
              <a:rPr lang="en-US" altLang="zh-CN" sz="2800" i="1" spc="-15" dirty="0" err="1">
                <a:solidFill>
                  <a:srgbClr val="000000"/>
                </a:solidFill>
                <a:ea typeface="Calibri"/>
              </a:rPr>
              <a:t>linee</a:t>
            </a:r>
            <a:r>
              <a:rPr lang="en-US" altLang="zh-CN" sz="2800" i="1" spc="-15" dirty="0">
                <a:solidFill>
                  <a:srgbClr val="000000"/>
                </a:solidFill>
                <a:ea typeface="Calibri"/>
              </a:rPr>
              <a:t> </a:t>
            </a:r>
            <a:r>
              <a:rPr lang="en-US" altLang="zh-CN" sz="2800" i="1" spc="-15" dirty="0" err="1">
                <a:solidFill>
                  <a:srgbClr val="000000"/>
                </a:solidFill>
                <a:ea typeface="Calibri"/>
              </a:rPr>
              <a:t>guida</a:t>
            </a:r>
            <a:r>
              <a:rPr lang="en-US" altLang="zh-CN" sz="2800" i="1" spc="-15" dirty="0">
                <a:solidFill>
                  <a:srgbClr val="000000"/>
                </a:solidFill>
                <a:ea typeface="Calibri"/>
              </a:rPr>
              <a:t> ).</a:t>
            </a:r>
            <a:r>
              <a:rPr lang="en-US" altLang="zh-CN" sz="2800" i="1" dirty="0">
                <a:solidFill>
                  <a:srgbClr val="000000"/>
                </a:solidFill>
                <a:cs typeface="Calibri"/>
              </a:rPr>
              <a:t> </a:t>
            </a:r>
            <a:endParaRPr lang="en-US" altLang="zh-CN" sz="2800" i="1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  <p:sp>
        <p:nvSpPr>
          <p:cNvPr id="472" name="TextBox 472"/>
          <p:cNvSpPr txBox="1"/>
          <p:nvPr/>
        </p:nvSpPr>
        <p:spPr>
          <a:xfrm>
            <a:off x="718718" y="3399027"/>
            <a:ext cx="7151165" cy="172354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La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percentuale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 per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controlli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 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relativi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 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alle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nuove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attività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 è in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genere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fissata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 a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valori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percentuali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, ma </a:t>
            </a:r>
            <a:r>
              <a:rPr lang="en-US" altLang="zh-CN" sz="2800" u="sng" dirty="0">
                <a:solidFill>
                  <a:srgbClr val="000000"/>
                </a:solidFill>
                <a:latin typeface="Calibri"/>
                <a:ea typeface="Calibri"/>
              </a:rPr>
              <a:t>non è </a:t>
            </a:r>
            <a:r>
              <a:rPr lang="en-US" altLang="zh-CN" sz="2800" u="sng" dirty="0" err="1">
                <a:solidFill>
                  <a:srgbClr val="000000"/>
                </a:solidFill>
                <a:latin typeface="Calibri"/>
                <a:ea typeface="Calibri"/>
              </a:rPr>
              <a:t>escluso</a:t>
            </a:r>
            <a:r>
              <a:rPr lang="en-US" altLang="zh-CN" sz="2800" u="sng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u="sng" dirty="0" err="1">
                <a:solidFill>
                  <a:srgbClr val="000000"/>
                </a:solidFill>
                <a:latin typeface="Calibri"/>
                <a:ea typeface="Calibri"/>
              </a:rPr>
              <a:t>che</a:t>
            </a:r>
            <a:r>
              <a:rPr lang="en-US" altLang="zh-CN" sz="2800" u="sng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u="sng" dirty="0" err="1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800" u="sng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u="sng" dirty="0" err="1">
                <a:solidFill>
                  <a:srgbClr val="000000"/>
                </a:solidFill>
                <a:latin typeface="Calibri"/>
                <a:ea typeface="Calibri"/>
              </a:rPr>
              <a:t>Comandi</a:t>
            </a:r>
            <a:r>
              <a:rPr lang="en-US" altLang="zh-CN" sz="2800" u="sng" dirty="0">
                <a:solidFill>
                  <a:srgbClr val="000000"/>
                </a:solidFill>
                <a:latin typeface="Calibri"/>
                <a:ea typeface="Calibri"/>
              </a:rPr>
              <a:t> VVF </a:t>
            </a:r>
            <a:r>
              <a:rPr lang="en-US" altLang="zh-CN" sz="2800" u="sng" dirty="0" err="1">
                <a:solidFill>
                  <a:srgbClr val="000000"/>
                </a:solidFill>
                <a:latin typeface="Calibri"/>
                <a:ea typeface="Calibri"/>
              </a:rPr>
              <a:t>possano</a:t>
            </a:r>
            <a:r>
              <a:rPr lang="en-US" altLang="zh-CN" sz="2800" u="sng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u="sng" dirty="0" err="1">
                <a:solidFill>
                  <a:srgbClr val="000000"/>
                </a:solidFill>
                <a:latin typeface="Calibri"/>
                <a:ea typeface="Calibri"/>
              </a:rPr>
              <a:t>effettuarli</a:t>
            </a:r>
            <a:r>
              <a:rPr lang="en-US" altLang="zh-CN" sz="2800" u="sng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u="sng" dirty="0" err="1">
                <a:solidFill>
                  <a:srgbClr val="000000"/>
                </a:solidFill>
                <a:latin typeface="Calibri"/>
                <a:ea typeface="Calibri"/>
              </a:rPr>
              <a:t>sul</a:t>
            </a:r>
            <a:r>
              <a:rPr lang="en-US" altLang="zh-CN" sz="2800" u="sng" dirty="0">
                <a:solidFill>
                  <a:srgbClr val="000000"/>
                </a:solidFill>
                <a:latin typeface="Calibri"/>
                <a:ea typeface="Calibri"/>
              </a:rPr>
              <a:t> 100% </a:t>
            </a:r>
            <a:r>
              <a:rPr lang="en-US" altLang="zh-CN" sz="2800" u="sng" dirty="0" err="1">
                <a:solidFill>
                  <a:srgbClr val="000000"/>
                </a:solidFill>
                <a:latin typeface="Calibri"/>
                <a:ea typeface="Calibri"/>
              </a:rPr>
              <a:t>delle</a:t>
            </a:r>
            <a:r>
              <a:rPr lang="en-US" altLang="zh-CN" sz="2800" u="sng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u="sng" dirty="0" err="1">
                <a:solidFill>
                  <a:srgbClr val="000000"/>
                </a:solidFill>
                <a:latin typeface="Calibri"/>
                <a:ea typeface="Calibri"/>
              </a:rPr>
              <a:t>richieste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</p:txBody>
      </p:sp>
      <p:sp>
        <p:nvSpPr>
          <p:cNvPr id="476" name="TextBox 476"/>
          <p:cNvSpPr txBox="1"/>
          <p:nvPr/>
        </p:nvSpPr>
        <p:spPr>
          <a:xfrm>
            <a:off x="718718" y="5322353"/>
            <a:ext cx="9355198" cy="200670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algn="just" hangingPunct="0">
              <a:lnSpc>
                <a:spcPct val="95416"/>
              </a:lnSpc>
            </a:pPr>
            <a:r>
              <a:rPr lang="en-US" altLang="zh-CN" sz="2800" b="1" dirty="0">
                <a:solidFill>
                  <a:srgbClr val="BF0000"/>
                </a:solidFill>
                <a:latin typeface="Calibri"/>
                <a:ea typeface="Calibri"/>
              </a:rPr>
              <a:t>A</a:t>
            </a:r>
            <a:r>
              <a:rPr lang="en-US" altLang="zh-CN" sz="2800" b="1" spc="11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BF0000"/>
                </a:solidFill>
                <a:latin typeface="Calibri"/>
                <a:ea typeface="Calibri"/>
              </a:rPr>
              <a:t>richiesta</a:t>
            </a:r>
            <a:r>
              <a:rPr lang="en-US" altLang="zh-CN" sz="2800" b="1" spc="11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dell'interessato,</a:t>
            </a:r>
            <a:r>
              <a:rPr lang="en-US" altLang="zh-CN" sz="2800" spc="1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in</a:t>
            </a:r>
            <a:r>
              <a:rPr lang="en-US" altLang="zh-CN" sz="2800" spc="1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caso</a:t>
            </a:r>
            <a:r>
              <a:rPr lang="en-US" altLang="zh-CN" sz="2800" spc="1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800" spc="1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esito</a:t>
            </a:r>
            <a:r>
              <a:rPr lang="en-US" altLang="zh-CN" sz="2800" spc="1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positivo,</a:t>
            </a:r>
            <a:r>
              <a:rPr lang="en-US" altLang="zh-CN" sz="2800" spc="1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può</a:t>
            </a:r>
            <a:r>
              <a:rPr lang="en-US" altLang="zh-CN" sz="2800" spc="1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essere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rilasciata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copia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 err="1">
                <a:solidFill>
                  <a:srgbClr val="BF0000"/>
                </a:solidFill>
                <a:latin typeface="Calibri"/>
                <a:ea typeface="Calibri"/>
              </a:rPr>
              <a:t>verbale</a:t>
            </a:r>
            <a:r>
              <a:rPr lang="en-US" altLang="zh-CN" sz="28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BF0000"/>
                </a:solidFill>
                <a:latin typeface="Calibri"/>
                <a:ea typeface="Calibri"/>
              </a:rPr>
              <a:t>di</a:t>
            </a:r>
            <a:r>
              <a:rPr lang="en-US" altLang="zh-CN" sz="28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BF0000"/>
                </a:solidFill>
                <a:latin typeface="Calibri"/>
                <a:ea typeface="Calibri"/>
              </a:rPr>
              <a:t>visita</a:t>
            </a:r>
            <a:r>
              <a:rPr lang="en-US" altLang="zh-CN" sz="28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 err="1">
                <a:solidFill>
                  <a:srgbClr val="BF0000"/>
                </a:solidFill>
                <a:latin typeface="Calibri"/>
                <a:ea typeface="Calibri"/>
              </a:rPr>
              <a:t>tecnica</a:t>
            </a:r>
            <a:r>
              <a:rPr lang="en-US" altLang="zh-CN" sz="28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(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localmente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i="1" spc="-175" dirty="0">
                <a:solidFill>
                  <a:srgbClr val="000000"/>
                </a:solidFill>
                <a:latin typeface="Calibri"/>
                <a:cs typeface="Calibri"/>
              </a:rPr>
              <a:t>per </a:t>
            </a:r>
            <a:r>
              <a:rPr lang="en-US" altLang="zh-CN" sz="2800" i="1" spc="-175" dirty="0" err="1">
                <a:solidFill>
                  <a:srgbClr val="000000"/>
                </a:solidFill>
                <a:latin typeface="Calibri"/>
                <a:cs typeface="Calibri"/>
              </a:rPr>
              <a:t>completezza</a:t>
            </a:r>
            <a:r>
              <a:rPr lang="en-US" altLang="zh-CN" sz="2800" i="1" spc="-175" dirty="0">
                <a:solidFill>
                  <a:srgbClr val="000000"/>
                </a:solidFill>
                <a:latin typeface="Calibri"/>
                <a:cs typeface="Calibri"/>
              </a:rPr>
              <a:t> e </a:t>
            </a:r>
            <a:r>
              <a:rPr lang="en-US" altLang="zh-CN" sz="2800" i="1" spc="-175" dirty="0" err="1">
                <a:solidFill>
                  <a:srgbClr val="000000"/>
                </a:solidFill>
                <a:latin typeface="Calibri"/>
                <a:cs typeface="Calibri"/>
              </a:rPr>
              <a:t>trasparenza</a:t>
            </a:r>
            <a:r>
              <a:rPr lang="en-US" altLang="zh-CN" sz="2800" i="1" spc="-1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viene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sempre</a:t>
            </a:r>
            <a:r>
              <a:rPr lang="en-US" altLang="zh-CN" sz="2800" i="1" spc="-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redatto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 ed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inviato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all’utente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)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  <a:endParaRPr lang="en-US" dirty="0"/>
          </a:p>
          <a:p>
            <a:pPr>
              <a:lnSpc>
                <a:spcPts val="1244"/>
              </a:lnSpc>
            </a:pPr>
            <a:endParaRPr lang="en-US" dirty="0"/>
          </a:p>
          <a:p>
            <a:pPr marL="0" indent="9015324">
              <a:lnSpc>
                <a:spcPct val="100000"/>
              </a:lnSpc>
            </a:pPr>
            <a:endParaRPr lang="en-US" altLang="zh-CN" sz="1400" i="1" spc="-15" dirty="0">
              <a:solidFill>
                <a:srgbClr val="001E5E"/>
              </a:solidFill>
              <a:latin typeface="Calibri"/>
              <a:ea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Freeform 477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9" name="Picture 47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479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1" name="Picture 48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482" name="Picture 48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484" name="Freeform 484"/>
          <p:cNvSpPr/>
          <p:nvPr/>
        </p:nvSpPr>
        <p:spPr>
          <a:xfrm>
            <a:off x="2364104" y="6212204"/>
            <a:ext cx="950594" cy="594994"/>
          </a:xfrm>
          <a:custGeom>
            <a:avLst/>
            <a:gdLst>
              <a:gd name="connsiteX0" fmla="*/ 282448 w 950594"/>
              <a:gd name="connsiteY0" fmla="*/ 10795 h 594994"/>
              <a:gd name="connsiteX1" fmla="*/ 10795 w 950594"/>
              <a:gd name="connsiteY1" fmla="*/ 202781 h 594994"/>
              <a:gd name="connsiteX2" fmla="*/ 145542 w 950594"/>
              <a:gd name="connsiteY2" fmla="*/ 204254 h 594994"/>
              <a:gd name="connsiteX3" fmla="*/ 141351 w 950594"/>
              <a:gd name="connsiteY3" fmla="*/ 594105 h 594994"/>
              <a:gd name="connsiteX4" fmla="*/ 950086 w 950594"/>
              <a:gd name="connsiteY4" fmla="*/ 602932 h 594994"/>
              <a:gd name="connsiteX5" fmla="*/ 952246 w 950594"/>
              <a:gd name="connsiteY5" fmla="*/ 408012 h 594994"/>
              <a:gd name="connsiteX6" fmla="*/ 413004 w 950594"/>
              <a:gd name="connsiteY6" fmla="*/ 402133 h 594994"/>
              <a:gd name="connsiteX7" fmla="*/ 415163 w 950594"/>
              <a:gd name="connsiteY7" fmla="*/ 207200 h 594994"/>
              <a:gd name="connsiteX8" fmla="*/ 549910 w 950594"/>
              <a:gd name="connsiteY8" fmla="*/ 208673 h 594994"/>
              <a:gd name="connsiteX9" fmla="*/ 282448 w 950594"/>
              <a:gd name="connsiteY9" fmla="*/ 10795 h 594994"/>
              <a:gd name="connsiteX10" fmla="*/ 282448 w 950594"/>
              <a:gd name="connsiteY10" fmla="*/ 10795 h 5949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50594" h="594994">
                <a:moveTo>
                  <a:pt x="282448" y="10795"/>
                </a:moveTo>
                <a:lnTo>
                  <a:pt x="10795" y="202781"/>
                </a:lnTo>
                <a:lnTo>
                  <a:pt x="145542" y="204254"/>
                </a:lnTo>
                <a:lnTo>
                  <a:pt x="141351" y="594105"/>
                </a:lnTo>
                <a:lnTo>
                  <a:pt x="950086" y="602932"/>
                </a:lnTo>
                <a:lnTo>
                  <a:pt x="952246" y="408012"/>
                </a:lnTo>
                <a:lnTo>
                  <a:pt x="413004" y="402133"/>
                </a:lnTo>
                <a:lnTo>
                  <a:pt x="415163" y="207200"/>
                </a:lnTo>
                <a:lnTo>
                  <a:pt x="549910" y="208673"/>
                </a:lnTo>
                <a:lnTo>
                  <a:pt x="282448" y="10795"/>
                </a:lnTo>
                <a:lnTo>
                  <a:pt x="282448" y="10795"/>
                </a:lnTo>
                <a:close/>
              </a:path>
            </a:pathLst>
          </a:custGeom>
          <a:solidFill>
            <a:srgbClr val="48ABC4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6" name="Picture 48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95350" y="1781137"/>
            <a:ext cx="2781300" cy="2994660"/>
          </a:xfrm>
          <a:prstGeom prst="rect">
            <a:avLst/>
          </a:prstGeom>
        </p:spPr>
      </p:pic>
      <p:pic>
        <p:nvPicPr>
          <p:cNvPr id="487" name="Picture 48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52459" y="5189220"/>
            <a:ext cx="1569720" cy="1051560"/>
          </a:xfrm>
          <a:prstGeom prst="rect">
            <a:avLst/>
          </a:prstGeom>
        </p:spPr>
      </p:pic>
      <p:sp>
        <p:nvSpPr>
          <p:cNvPr id="4" name="TextBox 487"/>
          <p:cNvSpPr txBox="1"/>
          <p:nvPr/>
        </p:nvSpPr>
        <p:spPr>
          <a:xfrm>
            <a:off x="710793" y="363854"/>
            <a:ext cx="7128587" cy="44877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589176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625"/>
              </a:lnSpc>
            </a:pPr>
            <a:endParaRPr lang="en-US" dirty="0"/>
          </a:p>
          <a:p>
            <a:pPr marL="0" indent="342900">
              <a:lnSpc>
                <a:spcPct val="100000"/>
              </a:lnSpc>
            </a:pPr>
            <a:r>
              <a:rPr lang="en-US" altLang="zh-CN" sz="2600" b="1" i="1" spc="-5" dirty="0">
                <a:solidFill>
                  <a:srgbClr val="000000"/>
                </a:solidFill>
                <a:latin typeface="Calibri"/>
                <a:ea typeface="Calibri"/>
              </a:rPr>
              <a:t>“PARERE</a:t>
            </a:r>
            <a:r>
              <a:rPr lang="en-US" altLang="zh-CN" sz="2600" b="1" i="1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spc="-10" dirty="0">
                <a:solidFill>
                  <a:srgbClr val="000000"/>
                </a:solidFill>
                <a:latin typeface="Calibri"/>
                <a:ea typeface="Calibri"/>
              </a:rPr>
              <a:t>CONTRARIO”</a:t>
            </a:r>
          </a:p>
          <a:p>
            <a:pPr>
              <a:lnSpc>
                <a:spcPts val="1155"/>
              </a:lnSpc>
            </a:pPr>
            <a:endParaRPr lang="en-US" dirty="0"/>
          </a:p>
          <a:p>
            <a:pPr marL="342900" hangingPunct="0">
              <a:lnSpc>
                <a:spcPct val="102083"/>
              </a:lnSpc>
            </a:pPr>
            <a:r>
              <a:rPr lang="en-US" altLang="zh-CN" sz="2600" spc="55" dirty="0">
                <a:solidFill>
                  <a:srgbClr val="000000"/>
                </a:solidFill>
                <a:latin typeface="Calibri"/>
                <a:ea typeface="Calibri"/>
              </a:rPr>
              <a:t>Per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50" dirty="0">
                <a:solidFill>
                  <a:srgbClr val="000000"/>
                </a:solidFill>
                <a:latin typeface="Calibri"/>
                <a:ea typeface="Calibri"/>
              </a:rPr>
              <a:t>tutte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44" dirty="0">
                <a:solidFill>
                  <a:srgbClr val="000000"/>
                </a:solidFill>
                <a:latin typeface="Calibri"/>
                <a:ea typeface="Calibri"/>
              </a:rPr>
              <a:t>le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44" dirty="0">
                <a:solidFill>
                  <a:srgbClr val="000000"/>
                </a:solidFill>
                <a:latin typeface="Calibri"/>
                <a:ea typeface="Calibri"/>
              </a:rPr>
              <a:t>"attività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50" dirty="0">
                <a:solidFill>
                  <a:srgbClr val="000000"/>
                </a:solidFill>
                <a:latin typeface="Calibri"/>
                <a:ea typeface="Calibri"/>
              </a:rPr>
              <a:t>soggette"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50" dirty="0">
                <a:solidFill>
                  <a:srgbClr val="000000"/>
                </a:solidFill>
                <a:latin typeface="Calibri"/>
                <a:ea typeface="Calibri"/>
              </a:rPr>
              <a:t>(di</a:t>
            </a:r>
            <a:r>
              <a:rPr lang="en-US" altLang="zh-CN" sz="2600" i="1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spc="55" dirty="0">
                <a:solidFill>
                  <a:srgbClr val="BF0000"/>
                </a:solidFill>
                <a:latin typeface="Calibri"/>
                <a:ea typeface="Calibri"/>
              </a:rPr>
              <a:t>categoria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br>
              <a:rPr dirty="0"/>
            </a:br>
            <a:r>
              <a:rPr lang="en-US" altLang="zh-CN" sz="2600" b="1" i="1" spc="125" dirty="0">
                <a:solidFill>
                  <a:srgbClr val="BF0000"/>
                </a:solidFill>
                <a:latin typeface="Calibri"/>
                <a:ea typeface="Calibri"/>
              </a:rPr>
              <a:t>A,</a:t>
            </a:r>
            <a:r>
              <a:rPr lang="en-US" altLang="zh-CN" sz="2600" b="1" i="1" spc="6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spc="164" dirty="0">
                <a:solidFill>
                  <a:srgbClr val="BF0000"/>
                </a:solidFill>
                <a:latin typeface="Calibri"/>
                <a:ea typeface="Calibri"/>
              </a:rPr>
              <a:t>B</a:t>
            </a:r>
            <a:r>
              <a:rPr lang="en-US" altLang="zh-CN" sz="2600" b="1" i="1" spc="69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spc="145" dirty="0">
                <a:solidFill>
                  <a:srgbClr val="BF0000"/>
                </a:solidFill>
                <a:latin typeface="Calibri"/>
                <a:ea typeface="Calibri"/>
              </a:rPr>
              <a:t>e</a:t>
            </a:r>
            <a:r>
              <a:rPr lang="en-US" altLang="zh-CN" sz="2600" b="1" i="1" spc="6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spc="154" dirty="0">
                <a:solidFill>
                  <a:srgbClr val="BF0000"/>
                </a:solidFill>
                <a:latin typeface="Calibri"/>
                <a:ea typeface="Calibri"/>
              </a:rPr>
              <a:t>C</a:t>
            </a:r>
            <a:r>
              <a:rPr lang="en-US" altLang="zh-CN" sz="2600" i="1" spc="89" dirty="0">
                <a:solidFill>
                  <a:srgbClr val="000000"/>
                </a:solidFill>
                <a:latin typeface="Calibri"/>
                <a:ea typeface="Calibri"/>
              </a:rPr>
              <a:t>)</a:t>
            </a:r>
            <a:r>
              <a:rPr lang="en-US" altLang="zh-CN" sz="2600" spc="69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600" spc="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110" dirty="0">
                <a:solidFill>
                  <a:srgbClr val="000000"/>
                </a:solidFill>
                <a:latin typeface="Calibri"/>
                <a:ea typeface="Calibri"/>
              </a:rPr>
              <a:t>in</a:t>
            </a:r>
            <a:r>
              <a:rPr lang="en-US" altLang="zh-CN" sz="2600" spc="6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135" dirty="0">
                <a:solidFill>
                  <a:srgbClr val="000000"/>
                </a:solidFill>
                <a:latin typeface="Calibri"/>
                <a:ea typeface="Calibri"/>
              </a:rPr>
              <a:t>caso</a:t>
            </a:r>
            <a:r>
              <a:rPr lang="en-US" altLang="zh-CN" sz="2600" spc="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11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6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120" dirty="0">
                <a:solidFill>
                  <a:srgbClr val="000000"/>
                </a:solidFill>
                <a:latin typeface="Calibri"/>
                <a:ea typeface="Calibri"/>
              </a:rPr>
              <a:t>accertata</a:t>
            </a:r>
            <a:r>
              <a:rPr lang="en-US" altLang="zh-CN" sz="2600" spc="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spc="139" dirty="0">
                <a:solidFill>
                  <a:srgbClr val="BF0000"/>
                </a:solidFill>
                <a:latin typeface="Calibri"/>
                <a:ea typeface="Calibri"/>
              </a:rPr>
              <a:t>carenza</a:t>
            </a:r>
            <a:r>
              <a:rPr lang="en-US" altLang="zh-CN" sz="2600" b="1" spc="6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spc="125" dirty="0">
                <a:solidFill>
                  <a:srgbClr val="BF0000"/>
                </a:solidFill>
                <a:latin typeface="Calibri"/>
                <a:ea typeface="Calibri"/>
              </a:rPr>
              <a:t>dei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spc="50" dirty="0">
                <a:solidFill>
                  <a:srgbClr val="BF0000"/>
                </a:solidFill>
                <a:latin typeface="Calibri"/>
                <a:ea typeface="Calibri"/>
              </a:rPr>
              <a:t>requisiti</a:t>
            </a:r>
            <a:r>
              <a:rPr lang="en-US" altLang="zh-CN" sz="2600" b="1" spc="30" dirty="0">
                <a:solidFill>
                  <a:srgbClr val="BF0000"/>
                </a:solidFill>
                <a:latin typeface="Calibri"/>
                <a:cs typeface="Calibri"/>
              </a:rPr>
              <a:t>  </a:t>
            </a:r>
            <a:r>
              <a:rPr lang="en-US" altLang="zh-CN" sz="2600" spc="69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spc="55" dirty="0">
                <a:solidFill>
                  <a:srgbClr val="000000"/>
                </a:solidFill>
                <a:latin typeface="Calibri"/>
                <a:ea typeface="Calibri"/>
              </a:rPr>
              <a:t>dei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spc="55" dirty="0">
                <a:solidFill>
                  <a:srgbClr val="000000"/>
                </a:solidFill>
                <a:latin typeface="Calibri"/>
                <a:ea typeface="Calibri"/>
              </a:rPr>
              <a:t>presupposti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spc="75" dirty="0">
                <a:solidFill>
                  <a:srgbClr val="000000"/>
                </a:solidFill>
                <a:latin typeface="Calibri"/>
                <a:ea typeface="Calibri"/>
              </a:rPr>
              <a:t>per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spc="44" dirty="0">
                <a:solidFill>
                  <a:srgbClr val="000000"/>
                </a:solidFill>
                <a:latin typeface="Calibri"/>
                <a:ea typeface="Calibri"/>
              </a:rPr>
              <a:t>l'esercizio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delle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attività,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Comando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può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agire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in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2</a:t>
            </a:r>
            <a:r>
              <a:rPr lang="en-US" altLang="zh-CN" sz="2600" b="1" spc="-89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modi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: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139"/>
              </a:lnSpc>
            </a:pPr>
            <a:endParaRPr lang="en-US" dirty="0"/>
          </a:p>
          <a:p>
            <a:pPr marL="368503" indent="-368503" hangingPunct="0">
              <a:lnSpc>
                <a:spcPct val="105416"/>
              </a:lnSpc>
            </a:pPr>
            <a:r>
              <a:rPr lang="en-US" altLang="zh-CN" sz="2600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adotta</a:t>
            </a:r>
            <a:r>
              <a:rPr lang="en-US" altLang="zh-CN" sz="2600" spc="12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motivati</a:t>
            </a:r>
            <a:r>
              <a:rPr lang="en-US" altLang="zh-CN" sz="2600" spc="12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provvedimenti</a:t>
            </a:r>
            <a:r>
              <a:rPr lang="en-US" altLang="zh-CN" sz="2600" spc="12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12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 err="1">
                <a:solidFill>
                  <a:srgbClr val="BF0000"/>
                </a:solidFill>
                <a:latin typeface="Calibri"/>
                <a:ea typeface="Calibri"/>
              </a:rPr>
              <a:t>divieto</a:t>
            </a:r>
            <a:r>
              <a:rPr lang="en-US" altLang="zh-CN" sz="2600" b="1" spc="129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di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  </a:t>
            </a:r>
            <a:r>
              <a:rPr lang="en-US" altLang="zh-CN" sz="2600" b="1" dirty="0" err="1">
                <a:solidFill>
                  <a:srgbClr val="BF0000"/>
                </a:solidFill>
                <a:latin typeface="Calibri"/>
                <a:ea typeface="Calibri"/>
              </a:rPr>
              <a:t>prosecuzione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dell'attività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rimozione</a:t>
            </a:r>
            <a:r>
              <a:rPr lang="en-US" altLang="zh-CN" sz="2600" spc="-1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</a:rPr>
              <a:t>degli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br>
              <a:rPr dirty="0"/>
            </a:b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eventuali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effetti</a:t>
            </a:r>
            <a:r>
              <a:rPr lang="en-US" altLang="zh-CN" sz="2600" spc="-1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dannosi;</a:t>
            </a:r>
          </a:p>
        </p:txBody>
      </p:sp>
      <p:sp>
        <p:nvSpPr>
          <p:cNvPr id="488" name="TextBox 488"/>
          <p:cNvSpPr txBox="1"/>
          <p:nvPr/>
        </p:nvSpPr>
        <p:spPr>
          <a:xfrm>
            <a:off x="710793" y="4986177"/>
            <a:ext cx="386818" cy="396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2600" spc="-10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</a:p>
        </p:txBody>
      </p:sp>
      <p:sp>
        <p:nvSpPr>
          <p:cNvPr id="489" name="TextBox 489"/>
          <p:cNvSpPr txBox="1"/>
          <p:nvPr/>
        </p:nvSpPr>
        <p:spPr>
          <a:xfrm>
            <a:off x="1097611" y="4891221"/>
            <a:ext cx="6945341" cy="20056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hangingPunct="0">
              <a:lnSpc>
                <a:spcPct val="95416"/>
              </a:lnSpc>
            </a:pPr>
            <a:r>
              <a:rPr lang="en-US" altLang="zh-CN" sz="2600" spc="55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600" spc="44" dirty="0">
                <a:solidFill>
                  <a:srgbClr val="000000"/>
                </a:solidFill>
                <a:latin typeface="Calibri"/>
                <a:ea typeface="Calibri"/>
              </a:rPr>
              <a:t>v</a:t>
            </a:r>
            <a:r>
              <a:rPr lang="en-US" altLang="zh-CN" sz="2600" spc="55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ea typeface="Calibri"/>
              </a:rPr>
              <a:t>si</a:t>
            </a:r>
            <a:r>
              <a:rPr lang="en-US" altLang="zh-CN" sz="2600" spc="55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55" dirty="0">
                <a:solidFill>
                  <a:srgbClr val="000000"/>
                </a:solidFill>
                <a:latin typeface="Calibri"/>
                <a:ea typeface="Calibri"/>
              </a:rPr>
              <a:t>po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ea typeface="Calibri"/>
              </a:rPr>
              <a:t>ssi</a:t>
            </a:r>
            <a:r>
              <a:rPr lang="en-US" altLang="zh-CN" sz="2600" spc="60" dirty="0">
                <a:solidFill>
                  <a:srgbClr val="000000"/>
                </a:solidFill>
                <a:latin typeface="Calibri"/>
                <a:ea typeface="Calibri"/>
              </a:rPr>
              <a:t>b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l</a:t>
            </a:r>
            <a:r>
              <a:rPr lang="en-US" altLang="zh-CN" sz="2600" spc="55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ea typeface="Calibri"/>
              </a:rPr>
              <a:t>fiss</a:t>
            </a:r>
            <a:r>
              <a:rPr lang="en-US" altLang="zh-CN" sz="2600" spc="5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55" dirty="0">
                <a:solidFill>
                  <a:srgbClr val="000000"/>
                </a:solidFill>
                <a:latin typeface="Calibri"/>
                <a:ea typeface="Calibri"/>
              </a:rPr>
              <a:t>un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600" spc="55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ea typeface="Calibri"/>
              </a:rPr>
              <a:t>r</a:t>
            </a:r>
            <a:r>
              <a:rPr lang="en-US" altLang="zh-CN" sz="2600" spc="55" dirty="0">
                <a:solidFill>
                  <a:srgbClr val="000000"/>
                </a:solidFill>
                <a:latin typeface="Calibri"/>
                <a:ea typeface="Calibri"/>
              </a:rPr>
              <a:t>mine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80" dirty="0">
                <a:solidFill>
                  <a:srgbClr val="000000"/>
                </a:solidFill>
                <a:latin typeface="Calibri"/>
                <a:ea typeface="Calibri"/>
              </a:rPr>
              <a:t>m</a:t>
            </a:r>
            <a:r>
              <a:rPr lang="en-US" altLang="zh-CN" sz="2600" spc="55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spc="44" dirty="0">
                <a:solidFill>
                  <a:srgbClr val="000000"/>
                </a:solidFill>
                <a:latin typeface="Calibri"/>
                <a:ea typeface="Calibri"/>
              </a:rPr>
              <a:t>ssim</a:t>
            </a:r>
            <a:r>
              <a:rPr lang="en-US" altLang="zh-CN" sz="2600" spc="64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55" dirty="0">
                <a:solidFill>
                  <a:srgbClr val="000000"/>
                </a:solidFill>
                <a:latin typeface="Calibri"/>
                <a:ea typeface="Calibri"/>
              </a:rPr>
              <a:t>d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spc="55" dirty="0">
                <a:solidFill>
                  <a:srgbClr val="BF0000"/>
                </a:solidFill>
                <a:latin typeface="Calibri"/>
                <a:ea typeface="Calibri"/>
              </a:rPr>
              <a:t>4</a:t>
            </a:r>
            <a:r>
              <a:rPr lang="en-US" altLang="zh-CN" sz="2600" b="1" spc="50" dirty="0">
                <a:solidFill>
                  <a:srgbClr val="BF0000"/>
                </a:solidFill>
                <a:latin typeface="Calibri"/>
                <a:ea typeface="Calibri"/>
              </a:rPr>
              <a:t>5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spc="25" dirty="0">
                <a:solidFill>
                  <a:srgbClr val="BF0000"/>
                </a:solidFill>
                <a:latin typeface="Calibri"/>
                <a:ea typeface="Calibri"/>
              </a:rPr>
              <a:t>g</a:t>
            </a:r>
            <a:r>
              <a:rPr lang="en-US" altLang="zh-CN" sz="2600" b="1" spc="20" dirty="0">
                <a:solidFill>
                  <a:srgbClr val="BF0000"/>
                </a:solidFill>
                <a:latin typeface="Calibri"/>
                <a:ea typeface="Calibri"/>
              </a:rPr>
              <a:t>ior</a:t>
            </a:r>
            <a:r>
              <a:rPr lang="en-US" altLang="zh-CN" sz="2600" b="1" spc="30" dirty="0">
                <a:solidFill>
                  <a:srgbClr val="BF0000"/>
                </a:solidFill>
                <a:latin typeface="Calibri"/>
                <a:ea typeface="Calibri"/>
              </a:rPr>
              <a:t>n</a:t>
            </a:r>
            <a:r>
              <a:rPr lang="en-US" altLang="zh-CN" sz="2600" b="1" spc="10" dirty="0">
                <a:solidFill>
                  <a:srgbClr val="BF0000"/>
                </a:solidFill>
                <a:latin typeface="Calibri"/>
                <a:ea typeface="Calibri"/>
              </a:rPr>
              <a:t>i</a:t>
            </a:r>
            <a:r>
              <a:rPr lang="en-US" altLang="zh-CN" sz="2600" b="1" spc="1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ea typeface="Calibri"/>
              </a:rPr>
              <a:t>p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ea typeface="Calibri"/>
              </a:rPr>
              <a:t>r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co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ea typeface="Calibri"/>
              </a:rPr>
              <a:t>n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ea typeface="Calibri"/>
              </a:rPr>
              <a:t>f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ea typeface="Calibri"/>
              </a:rPr>
              <a:t>r</a:t>
            </a:r>
            <a:r>
              <a:rPr lang="en-US" altLang="zh-CN" sz="2600" spc="40" dirty="0">
                <a:solidFill>
                  <a:srgbClr val="000000"/>
                </a:solidFill>
                <a:latin typeface="Calibri"/>
                <a:ea typeface="Calibri"/>
              </a:rPr>
              <a:t>m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ea typeface="Calibri"/>
              </a:rPr>
              <a:t>ar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10" dirty="0">
                <a:solidFill>
                  <a:srgbClr val="000000"/>
                </a:solidFill>
                <a:latin typeface="Calibri"/>
                <a:ea typeface="Calibri"/>
              </a:rPr>
              <a:t>l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ea typeface="Calibri"/>
              </a:rPr>
              <a:t>’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ea typeface="Calibri"/>
              </a:rPr>
              <a:t>ttivi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ea typeface="Calibri"/>
              </a:rPr>
              <a:t>à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spc="10" dirty="0">
                <a:solidFill>
                  <a:srgbClr val="000000"/>
                </a:solidFill>
                <a:latin typeface="Calibri"/>
                <a:ea typeface="Calibri"/>
              </a:rPr>
              <a:t>ll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ea typeface="Calibri"/>
              </a:rPr>
              <a:t>n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ea typeface="Calibri"/>
              </a:rPr>
              <a:t>r</a:t>
            </a:r>
            <a:r>
              <a:rPr lang="en-US" altLang="zh-CN" sz="2600" spc="44" dirty="0">
                <a:solidFill>
                  <a:srgbClr val="000000"/>
                </a:solidFill>
                <a:latin typeface="Calibri"/>
                <a:ea typeface="Calibri"/>
              </a:rPr>
              <a:t>m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ea typeface="Calibri"/>
              </a:rPr>
              <a:t>iv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an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ea typeface="Calibri"/>
              </a:rPr>
              <a:t>-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tincendio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criteri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tecnici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prevenzione</a:t>
            </a:r>
            <a:r>
              <a:rPr lang="en-US" altLang="zh-CN" sz="2600" spc="-1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incendi.</a:t>
            </a:r>
          </a:p>
          <a:p>
            <a:pPr>
              <a:lnSpc>
                <a:spcPts val="1110"/>
              </a:lnSpc>
            </a:pPr>
            <a:endParaRPr lang="en-US" dirty="0"/>
          </a:p>
          <a:p>
            <a:pPr marL="2340000" hangingPunct="0">
              <a:lnSpc>
                <a:spcPct val="95416"/>
              </a:lnSpc>
            </a:pPr>
            <a:r>
              <a:rPr lang="en-US" altLang="zh-CN" sz="2200" i="1" dirty="0">
                <a:solidFill>
                  <a:srgbClr val="000000"/>
                </a:solidFill>
                <a:latin typeface="Calibri"/>
                <a:ea typeface="Calibri"/>
              </a:rPr>
              <a:t>(orientamento</a:t>
            </a:r>
            <a:r>
              <a:rPr lang="en-US" altLang="zh-CN" sz="22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Calibri"/>
                <a:ea typeface="Calibri"/>
              </a:rPr>
              <a:t>prevalente</a:t>
            </a:r>
            <a:r>
              <a:rPr lang="en-US" altLang="zh-CN" sz="22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200" i="1" dirty="0">
                <a:solidFill>
                  <a:srgbClr val="000000"/>
                </a:solidFill>
                <a:latin typeface="Calibri"/>
                <a:ea typeface="Calibri"/>
              </a:rPr>
              <a:t>dei</a:t>
            </a:r>
            <a:r>
              <a:rPr lang="en-US" altLang="zh-CN" sz="2200" i="1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500" i="1" dirty="0">
                <a:solidFill>
                  <a:srgbClr val="000000"/>
                </a:solidFill>
                <a:latin typeface="Calibri"/>
                <a:ea typeface="Calibri"/>
              </a:rPr>
              <a:t>Comandi</a:t>
            </a:r>
            <a:r>
              <a:rPr lang="en-US" altLang="zh-CN" sz="25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500" i="1" dirty="0">
                <a:solidFill>
                  <a:srgbClr val="000000"/>
                </a:solidFill>
                <a:latin typeface="Calibri"/>
                <a:ea typeface="Calibri"/>
              </a:rPr>
              <a:t>VVF</a:t>
            </a:r>
            <a:r>
              <a:rPr lang="en-US" altLang="zh-CN" sz="2200" i="1" spc="-5" dirty="0">
                <a:solidFill>
                  <a:srgbClr val="000000"/>
                </a:solidFill>
                <a:latin typeface="Calibri"/>
                <a:ea typeface="Calibri"/>
              </a:rPr>
              <a:t>)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Freeform 510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" name="Picture 5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3" name="Freeform 512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4" name="Picture 5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515" name="Picture 5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516" name="TextBox 516"/>
          <p:cNvSpPr txBox="1"/>
          <p:nvPr/>
        </p:nvSpPr>
        <p:spPr>
          <a:xfrm>
            <a:off x="762000" y="374140"/>
            <a:ext cx="9084543" cy="57887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541627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64"/>
              </a:lnSpc>
            </a:pPr>
            <a:endParaRPr lang="en-US" dirty="0"/>
          </a:p>
          <a:p>
            <a:pPr marL="0" indent="3774033">
              <a:lnSpc>
                <a:spcPct val="100000"/>
              </a:lnSpc>
            </a:pPr>
            <a:r>
              <a:rPr lang="en-US" altLang="zh-CN" sz="2800" b="1" i="1" spc="-10" dirty="0">
                <a:solidFill>
                  <a:srgbClr val="000000"/>
                </a:solidFill>
                <a:latin typeface="Calibri"/>
                <a:ea typeface="Calibri"/>
              </a:rPr>
              <a:t>RIEPILO</a:t>
            </a:r>
            <a:r>
              <a:rPr lang="en-US" altLang="zh-CN" sz="2800" b="1" i="1" spc="-15" dirty="0">
                <a:solidFill>
                  <a:srgbClr val="000000"/>
                </a:solidFill>
                <a:latin typeface="Calibri"/>
                <a:ea typeface="Calibri"/>
              </a:rPr>
              <a:t>GO</a:t>
            </a:r>
            <a:r>
              <a:rPr lang="en-US" altLang="zh-CN" sz="2800" b="1" i="1" spc="-10" dirty="0">
                <a:solidFill>
                  <a:srgbClr val="000000"/>
                </a:solidFill>
                <a:latin typeface="Calibri"/>
                <a:ea typeface="Calibri"/>
              </a:rPr>
              <a:t>:</a:t>
            </a:r>
          </a:p>
          <a:p>
            <a:pPr marL="0" indent="355701">
              <a:lnSpc>
                <a:spcPct val="100000"/>
              </a:lnSpc>
            </a:pP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COME</a:t>
            </a:r>
            <a:r>
              <a:rPr lang="en-US" altLang="zh-CN" sz="2800" b="1" i="1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CAMBIANO</a:t>
            </a:r>
            <a:r>
              <a:rPr lang="en-US" altLang="zh-CN" sz="2800" b="1" i="1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800" b="1" i="1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DUE</a:t>
            </a:r>
            <a:r>
              <a:rPr lang="en-US" altLang="zh-CN" sz="2800" b="1" i="1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PROCEDIMENTI</a:t>
            </a:r>
            <a:r>
              <a:rPr lang="en-US" altLang="zh-CN" sz="2800" b="1" i="1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PIÙ</a:t>
            </a:r>
            <a:r>
              <a:rPr lang="en-US" altLang="zh-CN" sz="2800" b="1" i="1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IMPORTANTI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960"/>
              </a:lnSpc>
            </a:pPr>
            <a:endParaRPr lang="en-US" dirty="0"/>
          </a:p>
          <a:p>
            <a:pPr>
              <a:lnSpc>
                <a:spcPts val="1879"/>
              </a:lnSpc>
            </a:pPr>
            <a:endParaRPr lang="en-US" dirty="0"/>
          </a:p>
          <a:p>
            <a:pPr>
              <a:lnSpc>
                <a:spcPts val="1879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1050" i="1" dirty="0">
                <a:solidFill>
                  <a:srgbClr val="FE0000"/>
                </a:solidFill>
                <a:latin typeface="Verdana"/>
                <a:ea typeface="Verdana"/>
              </a:rPr>
              <a:t>2</a:t>
            </a:r>
            <a:r>
              <a:rPr lang="en-US" altLang="zh-CN" sz="1050" i="1" spc="10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In</a:t>
            </a:r>
            <a:r>
              <a:rPr lang="en-US" altLang="zh-CN" sz="1600" i="1" spc="25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caso</a:t>
            </a:r>
            <a:r>
              <a:rPr lang="en-US" altLang="zh-CN" sz="1600" i="1" spc="20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di</a:t>
            </a:r>
            <a:r>
              <a:rPr lang="en-US" altLang="zh-CN" sz="1600" i="1" spc="25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ea typeface="Verdana"/>
              </a:rPr>
              <a:t>situazioni</a:t>
            </a:r>
            <a:r>
              <a:rPr lang="en-US" altLang="zh-CN" sz="1600" b="1" i="1" spc="20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ea typeface="Verdana"/>
              </a:rPr>
              <a:t>complesse</a:t>
            </a:r>
            <a:r>
              <a:rPr lang="en-US" altLang="zh-CN" sz="1600" b="1" i="1" spc="25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il</a:t>
            </a:r>
            <a:r>
              <a:rPr lang="en-US" altLang="zh-CN" sz="1600" i="1" spc="20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termine</a:t>
            </a:r>
            <a:r>
              <a:rPr lang="en-US" altLang="zh-CN" sz="1600" i="1" spc="25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ea typeface="Verdana"/>
              </a:rPr>
              <a:t>poteva</a:t>
            </a:r>
            <a:r>
              <a:rPr lang="en-US" altLang="zh-CN" sz="1600" b="1" i="1" spc="20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ea typeface="Verdana"/>
              </a:rPr>
              <a:t>essere</a:t>
            </a:r>
            <a:r>
              <a:rPr lang="en-US" altLang="zh-CN" sz="1600" b="1" i="1" spc="20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ea typeface="Verdana"/>
              </a:rPr>
              <a:t>prorogato</a:t>
            </a:r>
            <a:r>
              <a:rPr lang="en-US" altLang="zh-CN" sz="1600" b="1" i="1" spc="25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ea typeface="Verdana"/>
              </a:rPr>
              <a:t>al</a:t>
            </a:r>
            <a:r>
              <a:rPr lang="en-US" altLang="zh-CN" sz="1600" b="1" i="1" spc="20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ea typeface="Verdana"/>
              </a:rPr>
              <a:t>novantesi-</a:t>
            </a:r>
          </a:p>
          <a:p>
            <a:pPr marL="0" indent="155143">
              <a:lnSpc>
                <a:spcPct val="100000"/>
              </a:lnSpc>
            </a:pPr>
            <a:r>
              <a:rPr lang="en-US" altLang="zh-CN" sz="1600" b="1" i="1" dirty="0">
                <a:solidFill>
                  <a:srgbClr val="FE0000"/>
                </a:solidFill>
                <a:latin typeface="Verdana"/>
                <a:ea typeface="Verdana"/>
              </a:rPr>
              <a:t>mo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ea typeface="Verdana"/>
              </a:rPr>
              <a:t>giorno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previa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ea typeface="Verdana"/>
              </a:rPr>
              <a:t>comunicazione</a:t>
            </a:r>
            <a:r>
              <a:rPr lang="en-US" altLang="zh-CN" sz="1600" b="1" i="1" spc="-50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all'interessato.</a:t>
            </a:r>
          </a:p>
        </p:txBody>
      </p:sp>
      <p:sp>
        <p:nvSpPr>
          <p:cNvPr id="517" name="TextBox 517"/>
          <p:cNvSpPr txBox="1"/>
          <p:nvPr/>
        </p:nvSpPr>
        <p:spPr>
          <a:xfrm>
            <a:off x="718718" y="6247677"/>
            <a:ext cx="212454" cy="1633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2083"/>
              </a:lnSpc>
            </a:pPr>
            <a:r>
              <a:rPr lang="en-US" altLang="zh-CN" sz="1050" i="1" spc="-5" dirty="0">
                <a:solidFill>
                  <a:srgbClr val="FE0000"/>
                </a:solidFill>
                <a:latin typeface="Verdana"/>
                <a:ea typeface="Verdana"/>
              </a:rPr>
              <a:t>3</a:t>
            </a:r>
          </a:p>
        </p:txBody>
      </p:sp>
      <p:sp>
        <p:nvSpPr>
          <p:cNvPr id="518" name="TextBox 518"/>
          <p:cNvSpPr txBox="1"/>
          <p:nvPr/>
        </p:nvSpPr>
        <p:spPr>
          <a:xfrm>
            <a:off x="873861" y="6279619"/>
            <a:ext cx="9108583" cy="4846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hangingPunct="0">
              <a:lnSpc>
                <a:spcPct val="99166"/>
              </a:lnSpc>
            </a:pP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Il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termine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ea typeface="Verdana"/>
              </a:rPr>
              <a:t>poteva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ea typeface="Verdana"/>
              </a:rPr>
              <a:t>essere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ea typeface="Verdana"/>
              </a:rPr>
              <a:t>prorogato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,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per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una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sola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volta,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ea typeface="Verdana"/>
              </a:rPr>
              <a:t>di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ea typeface="Verdana"/>
              </a:rPr>
              <a:t>45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ea typeface="Verdana"/>
              </a:rPr>
              <a:t>giorni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,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dandone</a:t>
            </a:r>
            <a:r>
              <a:rPr lang="en-US" altLang="zh-CN" sz="1600" i="1" spc="80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ea typeface="Verdana"/>
              </a:rPr>
              <a:t>moti-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ea typeface="Verdana"/>
              </a:rPr>
              <a:t>vata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b="1" i="1" dirty="0">
                <a:solidFill>
                  <a:srgbClr val="FE0000"/>
                </a:solidFill>
                <a:latin typeface="Verdana"/>
                <a:ea typeface="Verdana"/>
              </a:rPr>
              <a:t>comunicazione</a:t>
            </a:r>
            <a:r>
              <a:rPr lang="en-US" altLang="zh-CN" sz="1600" b="1" i="1" spc="-75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all’interessato.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/>
        </p:nvGraphicFramePr>
        <p:xfrm>
          <a:off x="650875" y="2247899"/>
          <a:ext cx="9396486" cy="278828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7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09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318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92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0368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89217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lnB w="6348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1035177">
                        <a:lnSpc>
                          <a:spcPct val="100000"/>
                        </a:lnSpc>
                        <a:spcBef>
                          <a:spcPts val="129"/>
                        </a:spcBef>
                      </a:pPr>
                      <a:r>
                        <a:rPr lang="en-US" altLang="zh-CN" sz="2600" b="1" spc="-3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Ve</a:t>
                      </a:r>
                      <a:r>
                        <a:rPr lang="en-US" altLang="zh-CN" sz="2600" b="1" spc="-2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cchio</a:t>
                      </a:r>
                    </a:p>
                    <a:p>
                      <a:pPr marL="0" indent="689228">
                        <a:lnSpc>
                          <a:spcPct val="100000"/>
                        </a:lnSpc>
                      </a:pPr>
                      <a:r>
                        <a:rPr lang="en-US" altLang="zh-CN" sz="2600" b="1" spc="-1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regolam</a:t>
                      </a:r>
                      <a:r>
                        <a:rPr lang="en-US" altLang="zh-CN" sz="2600" b="1" spc="-1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ento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48">
                      <a:solidFill>
                        <a:srgbClr val="000000"/>
                      </a:solidFill>
                      <a:prstDash val="solid"/>
                    </a:lnR>
                    <a:lnT w="6348">
                      <a:solidFill>
                        <a:srgbClr val="000000"/>
                      </a:solidFill>
                      <a:prstDash val="solid"/>
                    </a:lnT>
                    <a:lnB w="6348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48">
                      <a:solidFill>
                        <a:srgbClr val="000000"/>
                      </a:solidFill>
                      <a:prstDash val="solid"/>
                    </a:lnR>
                    <a:lnT w="6348">
                      <a:solidFill>
                        <a:srgbClr val="000000"/>
                      </a:solidFill>
                      <a:prstDash val="solid"/>
                    </a:lnT>
                    <a:lnB w="6348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1364996">
                        <a:lnSpc>
                          <a:spcPct val="100000"/>
                        </a:lnSpc>
                        <a:spcBef>
                          <a:spcPts val="129"/>
                        </a:spcBef>
                      </a:pPr>
                      <a:r>
                        <a:rPr lang="en-US" altLang="zh-CN" sz="2600" b="1" spc="-2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Nu</a:t>
                      </a:r>
                      <a:r>
                        <a:rPr lang="en-US" altLang="zh-CN" sz="2600" b="1" spc="-1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ovo</a:t>
                      </a:r>
                    </a:p>
                    <a:p>
                      <a:pPr marL="0" indent="936753">
                        <a:lnSpc>
                          <a:spcPct val="100000"/>
                        </a:lnSpc>
                      </a:pPr>
                      <a:r>
                        <a:rPr lang="en-US" altLang="zh-CN" sz="2600" b="1" spc="-1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regolam</a:t>
                      </a:r>
                      <a:r>
                        <a:rPr lang="en-US" altLang="zh-CN" sz="2600" b="1" spc="-1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ento</a:t>
                      </a:r>
                    </a:p>
                  </a:txBody>
                  <a:tcPr marL="0" marR="0" marT="0" marB="0">
                    <a:lnL w="6348">
                      <a:solidFill>
                        <a:srgbClr val="000000"/>
                      </a:solidFill>
                      <a:prstDash val="solid"/>
                    </a:lnL>
                    <a:lnR w="6361">
                      <a:solidFill>
                        <a:srgbClr val="000000"/>
                      </a:solidFill>
                      <a:prstDash val="solid"/>
                    </a:lnR>
                    <a:lnT w="6348">
                      <a:solidFill>
                        <a:srgbClr val="000000"/>
                      </a:solidFill>
                      <a:prstDash val="solid"/>
                    </a:lnT>
                    <a:lnB w="6348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48">
                      <a:solidFill>
                        <a:srgbClr val="000000"/>
                      </a:solidFill>
                      <a:prstDash val="solid"/>
                    </a:lnL>
                    <a:lnR w="6361">
                      <a:solidFill>
                        <a:srgbClr val="000000"/>
                      </a:solidFill>
                      <a:prstDash val="solid"/>
                    </a:lnR>
                    <a:lnT w="6348">
                      <a:solidFill>
                        <a:srgbClr val="000000"/>
                      </a:solidFill>
                      <a:prstDash val="solid"/>
                    </a:lnT>
                    <a:lnB w="6348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451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6350">
                      <a:solidFill>
                        <a:srgbClr val="000000"/>
                      </a:solidFill>
                      <a:prstDash val="solid"/>
                    </a:lnR>
                    <a:lnB w="6348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730"/>
                        </a:lnSpc>
                      </a:pPr>
                      <a:endParaRPr lang="en-US" dirty="0"/>
                    </a:p>
                    <a:p>
                      <a:pPr marL="0" indent="283845">
                        <a:lnSpc>
                          <a:spcPct val="100000"/>
                        </a:lnSpc>
                      </a:pPr>
                      <a:r>
                        <a:rPr lang="en-US" altLang="zh-CN" sz="2600" b="1" i="1" spc="-4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T</a:t>
                      </a:r>
                      <a:r>
                        <a:rPr lang="en-US" altLang="zh-CN" sz="2600" b="1" i="1" spc="-34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er</a:t>
                      </a:r>
                      <a:r>
                        <a:rPr lang="en-US" altLang="zh-CN" sz="2600" b="1" i="1" spc="-7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m</a:t>
                      </a:r>
                      <a:r>
                        <a:rPr lang="en-US" altLang="zh-CN" sz="2600" b="1" i="1" spc="-2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i</a:t>
                      </a:r>
                      <a:r>
                        <a:rPr lang="en-US" altLang="zh-CN" sz="2600" b="1" i="1" spc="-4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n</a:t>
                      </a:r>
                      <a:r>
                        <a:rPr lang="en-US" altLang="zh-CN" sz="2600" b="1" i="1" spc="-2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i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48">
                      <a:solidFill>
                        <a:srgbClr val="000000"/>
                      </a:solidFill>
                      <a:prstDash val="solid"/>
                    </a:lnR>
                    <a:lnT w="6348">
                      <a:solidFill>
                        <a:srgbClr val="000000"/>
                      </a:solidFill>
                      <a:prstDash val="solid"/>
                    </a:lnT>
                    <a:lnB w="6348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730"/>
                        </a:lnSpc>
                      </a:pPr>
                      <a:endParaRPr lang="en-US" dirty="0"/>
                    </a:p>
                    <a:p>
                      <a:pPr marL="0" indent="242697">
                        <a:lnSpc>
                          <a:spcPct val="100000"/>
                        </a:lnSpc>
                      </a:pPr>
                      <a:r>
                        <a:rPr lang="en-US" altLang="zh-CN" sz="2600" b="1" i="1" spc="-34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A</a:t>
                      </a:r>
                      <a:r>
                        <a:rPr lang="en-US" altLang="zh-CN" sz="2600" b="1" i="1" spc="-2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tti</a:t>
                      </a:r>
                      <a:r>
                        <a:rPr lang="en-US" altLang="zh-CN" sz="2600" b="1" i="1" spc="-2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vità</a:t>
                      </a:r>
                    </a:p>
                  </a:txBody>
                  <a:tcPr marL="0" marR="0" marT="0" marB="0">
                    <a:lnL w="6348">
                      <a:solidFill>
                        <a:srgbClr val="000000"/>
                      </a:solidFill>
                      <a:prstDash val="solid"/>
                    </a:lnL>
                    <a:lnR w="6348">
                      <a:solidFill>
                        <a:srgbClr val="000000"/>
                      </a:solidFill>
                      <a:prstDash val="solid"/>
                    </a:lnR>
                    <a:lnT w="6348">
                      <a:solidFill>
                        <a:srgbClr val="000000"/>
                      </a:solidFill>
                      <a:prstDash val="solid"/>
                    </a:lnT>
                    <a:lnB w="6348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730"/>
                        </a:lnSpc>
                      </a:pPr>
                      <a:endParaRPr lang="en-US" dirty="0"/>
                    </a:p>
                    <a:p>
                      <a:pPr marL="0" indent="281179">
                        <a:lnSpc>
                          <a:spcPct val="100000"/>
                        </a:lnSpc>
                      </a:pPr>
                      <a:r>
                        <a:rPr lang="en-US" altLang="zh-CN" sz="2600" b="1" i="1" spc="-4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T</a:t>
                      </a:r>
                      <a:r>
                        <a:rPr lang="en-US" altLang="zh-CN" sz="2600" b="1" i="1" spc="-34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er</a:t>
                      </a:r>
                      <a:r>
                        <a:rPr lang="en-US" altLang="zh-CN" sz="2600" b="1" i="1" spc="-69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m</a:t>
                      </a:r>
                      <a:r>
                        <a:rPr lang="en-US" altLang="zh-CN" sz="2600" b="1" i="1" spc="-2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i</a:t>
                      </a:r>
                      <a:r>
                        <a:rPr lang="en-US" altLang="zh-CN" sz="2600" b="1" i="1" spc="-44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n</a:t>
                      </a:r>
                      <a:r>
                        <a:rPr lang="en-US" altLang="zh-CN" sz="2600" b="1" i="1" spc="-2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i</a:t>
                      </a:r>
                    </a:p>
                  </a:txBody>
                  <a:tcPr marL="0" marR="0" marT="0" marB="0">
                    <a:lnL w="6348">
                      <a:solidFill>
                        <a:srgbClr val="000000"/>
                      </a:solidFill>
                      <a:prstDash val="solid"/>
                    </a:lnL>
                    <a:lnR w="6348">
                      <a:solidFill>
                        <a:srgbClr val="000000"/>
                      </a:solidFill>
                      <a:prstDash val="solid"/>
                    </a:lnR>
                    <a:lnT w="6348">
                      <a:solidFill>
                        <a:srgbClr val="000000"/>
                      </a:solidFill>
                      <a:prstDash val="solid"/>
                    </a:lnT>
                    <a:lnB w="6348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730"/>
                        </a:lnSpc>
                      </a:pPr>
                      <a:endParaRPr lang="en-US" dirty="0"/>
                    </a:p>
                    <a:p>
                      <a:pPr marL="0" indent="493395">
                        <a:lnSpc>
                          <a:spcPct val="100000"/>
                        </a:lnSpc>
                      </a:pPr>
                      <a:r>
                        <a:rPr lang="en-US" altLang="zh-CN" sz="2600" b="1" i="1" spc="-34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A</a:t>
                      </a:r>
                      <a:r>
                        <a:rPr lang="en-US" altLang="zh-CN" sz="2600" b="1" i="1" spc="-2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tt</a:t>
                      </a:r>
                      <a:r>
                        <a:rPr lang="en-US" altLang="zh-CN" sz="2600" b="1" i="1" spc="-2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ività</a:t>
                      </a:r>
                    </a:p>
                  </a:txBody>
                  <a:tcPr marL="0" marR="0" marT="0" marB="0">
                    <a:lnL w="6348">
                      <a:solidFill>
                        <a:srgbClr val="000000"/>
                      </a:solidFill>
                      <a:prstDash val="solid"/>
                    </a:lnL>
                    <a:lnR w="6361">
                      <a:solidFill>
                        <a:srgbClr val="000000"/>
                      </a:solidFill>
                      <a:prstDash val="solid"/>
                    </a:lnR>
                    <a:lnT w="6348">
                      <a:solidFill>
                        <a:srgbClr val="000000"/>
                      </a:solidFill>
                      <a:prstDash val="solid"/>
                    </a:lnT>
                    <a:lnB w="6348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3498">
                <a:tc>
                  <a:txBody>
                    <a:bodyPr/>
                    <a:lstStyle/>
                    <a:p>
                      <a:pPr>
                        <a:lnSpc>
                          <a:spcPts val="730"/>
                        </a:lnSpc>
                      </a:pPr>
                      <a:endParaRPr lang="en-US" dirty="0"/>
                    </a:p>
                    <a:p>
                      <a:pPr marL="0" indent="60884">
                        <a:lnSpc>
                          <a:spcPct val="100000"/>
                        </a:lnSpc>
                      </a:pPr>
                      <a:r>
                        <a:rPr lang="en-US" altLang="zh-CN" sz="26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“</a:t>
                      </a:r>
                      <a:r>
                        <a:rPr lang="en-US" altLang="zh-CN" sz="2600" b="1" i="1" spc="-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Es</a:t>
                      </a:r>
                      <a:r>
                        <a:rPr lang="en-US" altLang="zh-CN" sz="2600" b="1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a</a:t>
                      </a:r>
                      <a:r>
                        <a:rPr lang="en-US" altLang="zh-CN" sz="2600" b="1" i="1" spc="-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m</a:t>
                      </a:r>
                      <a:r>
                        <a:rPr lang="en-US" altLang="zh-CN" sz="2600" b="1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e</a:t>
                      </a:r>
                      <a:r>
                        <a:rPr lang="en-US" altLang="zh-CN" sz="2600" b="1" i="1" spc="-35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600" b="1" i="1" spc="-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p</a:t>
                      </a:r>
                      <a:r>
                        <a:rPr lang="en-US" altLang="zh-CN" sz="2600" b="1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rog</a:t>
                      </a:r>
                      <a:r>
                        <a:rPr lang="en-US" altLang="zh-CN" sz="2600" b="1" i="1" spc="-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ett</a:t>
                      </a:r>
                      <a:r>
                        <a:rPr lang="en-US" altLang="zh-CN" sz="2600" b="1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o</a:t>
                      </a:r>
                      <a:r>
                        <a:rPr lang="en-US" altLang="zh-CN" sz="26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”</a:t>
                      </a:r>
                    </a:p>
                  </a:txBody>
                  <a:tcPr marL="0" marR="0" marT="0" marB="0">
                    <a:lnL w="6348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48">
                      <a:solidFill>
                        <a:srgbClr val="000000"/>
                      </a:solidFill>
                      <a:prstDash val="solid"/>
                    </a:lnT>
                    <a:lnB w="6361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90296">
                        <a:lnSpc>
                          <a:spcPct val="100000"/>
                        </a:lnSpc>
                      </a:pPr>
                      <a:r>
                        <a:rPr lang="en-US" altLang="zh-CN" sz="2600" b="1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4</a:t>
                      </a:r>
                      <a:r>
                        <a:rPr lang="en-US" altLang="zh-CN" sz="2600" b="1" i="1" spc="-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5</a:t>
                      </a:r>
                      <a:r>
                        <a:rPr lang="en-US" altLang="zh-CN" sz="2600" b="1" i="1" spc="-15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6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gio</a:t>
                      </a:r>
                      <a:r>
                        <a:rPr lang="en-US" altLang="zh-CN" sz="2600" i="1" spc="-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r</a:t>
                      </a:r>
                      <a:r>
                        <a:rPr lang="en-US" altLang="zh-CN" sz="26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ni</a:t>
                      </a:r>
                      <a:r>
                        <a:rPr lang="en-US" altLang="zh-CN" sz="17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(2)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48">
                      <a:solidFill>
                        <a:srgbClr val="000000"/>
                      </a:solidFill>
                      <a:prstDash val="solid"/>
                    </a:lnR>
                    <a:lnT w="6348">
                      <a:solidFill>
                        <a:srgbClr val="000000"/>
                      </a:solidFill>
                      <a:prstDash val="solid"/>
                    </a:lnT>
                    <a:lnB w="6361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730"/>
                        </a:lnSpc>
                      </a:pPr>
                      <a:endParaRPr lang="en-US" dirty="0"/>
                    </a:p>
                    <a:p>
                      <a:pPr marL="0" indent="431674">
                        <a:lnSpc>
                          <a:spcPct val="100000"/>
                        </a:lnSpc>
                      </a:pPr>
                      <a:r>
                        <a:rPr lang="en-US" altLang="zh-CN" sz="2600" i="1" spc="-1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t</a:t>
                      </a:r>
                      <a:r>
                        <a:rPr lang="en-US" altLang="zh-CN" sz="2600" i="1" spc="-2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u</a:t>
                      </a:r>
                      <a:r>
                        <a:rPr lang="en-US" altLang="zh-CN" sz="2600" i="1" spc="-1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t</a:t>
                      </a:r>
                      <a:r>
                        <a:rPr lang="en-US" altLang="zh-CN" sz="2600" i="1" spc="-1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te</a:t>
                      </a:r>
                    </a:p>
                  </a:txBody>
                  <a:tcPr marL="0" marR="0" marT="0" marB="0">
                    <a:lnL w="6348">
                      <a:solidFill>
                        <a:srgbClr val="000000"/>
                      </a:solidFill>
                      <a:prstDash val="solid"/>
                    </a:lnL>
                    <a:lnR w="6348">
                      <a:solidFill>
                        <a:srgbClr val="000000"/>
                      </a:solidFill>
                      <a:prstDash val="solid"/>
                    </a:lnR>
                    <a:lnT w="6348">
                      <a:solidFill>
                        <a:srgbClr val="000000"/>
                      </a:solidFill>
                      <a:prstDash val="solid"/>
                    </a:lnT>
                    <a:lnB w="6361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730"/>
                        </a:lnSpc>
                      </a:pPr>
                      <a:endParaRPr lang="en-US" dirty="0"/>
                    </a:p>
                    <a:p>
                      <a:pPr marL="0" indent="212599">
                        <a:lnSpc>
                          <a:spcPct val="100000"/>
                        </a:lnSpc>
                      </a:pPr>
                      <a:r>
                        <a:rPr lang="en-US" altLang="zh-CN" sz="2600" b="1" i="1" spc="-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60</a:t>
                      </a:r>
                      <a:r>
                        <a:rPr lang="en-US" altLang="zh-CN" sz="2600" b="1" i="1" spc="-15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600" i="1" spc="-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gior</a:t>
                      </a:r>
                      <a:r>
                        <a:rPr lang="en-US" altLang="zh-CN" sz="26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ni</a:t>
                      </a:r>
                    </a:p>
                  </a:txBody>
                  <a:tcPr marL="0" marR="0" marT="0" marB="0">
                    <a:lnL w="6348">
                      <a:solidFill>
                        <a:srgbClr val="000000"/>
                      </a:solidFill>
                      <a:prstDash val="solid"/>
                    </a:lnL>
                    <a:lnR w="6348">
                      <a:solidFill>
                        <a:srgbClr val="000000"/>
                      </a:solidFill>
                      <a:prstDash val="solid"/>
                    </a:lnR>
                    <a:lnT w="6348">
                      <a:solidFill>
                        <a:srgbClr val="000000"/>
                      </a:solidFill>
                      <a:prstDash val="solid"/>
                    </a:lnT>
                    <a:lnB w="6361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730"/>
                        </a:lnSpc>
                      </a:pPr>
                      <a:endParaRPr lang="en-US" dirty="0"/>
                    </a:p>
                    <a:p>
                      <a:pPr marL="0" indent="462915">
                        <a:lnSpc>
                          <a:spcPct val="100000"/>
                        </a:lnSpc>
                      </a:pPr>
                      <a:r>
                        <a:rPr lang="en-US" altLang="zh-CN" sz="2600" i="1" spc="-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Cat</a:t>
                      </a:r>
                      <a:r>
                        <a:rPr lang="en-US" altLang="zh-CN" sz="2600" i="1" spc="-1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.</a:t>
                      </a:r>
                      <a:r>
                        <a:rPr lang="en-US" altLang="zh-CN" sz="2600" i="1" spc="10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600" i="1" spc="-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B</a:t>
                      </a:r>
                      <a:r>
                        <a:rPr lang="en-US" altLang="zh-CN" sz="2600" i="1" spc="-1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/</a:t>
                      </a:r>
                      <a:r>
                        <a:rPr lang="en-US" altLang="zh-CN" sz="2600" i="1" spc="-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C</a:t>
                      </a:r>
                    </a:p>
                  </a:txBody>
                  <a:tcPr marL="0" marR="0" marT="0" marB="0">
                    <a:lnL w="6348">
                      <a:solidFill>
                        <a:srgbClr val="000000"/>
                      </a:solidFill>
                      <a:prstDash val="solid"/>
                    </a:lnL>
                    <a:lnR w="6361">
                      <a:solidFill>
                        <a:srgbClr val="000000"/>
                      </a:solidFill>
                      <a:prstDash val="solid"/>
                    </a:lnR>
                    <a:lnT w="6348">
                      <a:solidFill>
                        <a:srgbClr val="000000"/>
                      </a:solidFill>
                      <a:prstDash val="solid"/>
                    </a:lnT>
                    <a:lnB w="6361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2159">
                <a:tc>
                  <a:txBody>
                    <a:bodyPr/>
                    <a:lstStyle/>
                    <a:p>
                      <a:pPr>
                        <a:lnSpc>
                          <a:spcPts val="1235"/>
                        </a:lnSpc>
                      </a:pPr>
                      <a:endParaRPr lang="en-US" dirty="0"/>
                    </a:p>
                    <a:p>
                      <a:pPr marL="0" indent="60884">
                        <a:lnSpc>
                          <a:spcPct val="100000"/>
                        </a:lnSpc>
                      </a:pPr>
                      <a:r>
                        <a:rPr lang="en-US" altLang="zh-CN" sz="26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“</a:t>
                      </a:r>
                      <a:r>
                        <a:rPr lang="en-US" altLang="zh-CN" sz="2600" b="1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Sopralluoghi</a:t>
                      </a:r>
                      <a:r>
                        <a:rPr lang="en-US" altLang="zh-CN" sz="2600" i="1" spc="-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”</a:t>
                      </a:r>
                    </a:p>
                  </a:txBody>
                  <a:tcPr marL="0" marR="0" marT="0" marB="0">
                    <a:lnL w="6348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61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750"/>
                        </a:lnSpc>
                      </a:pPr>
                      <a:endParaRPr lang="en-US" dirty="0"/>
                    </a:p>
                    <a:p>
                      <a:pPr marL="0" indent="90296">
                        <a:lnSpc>
                          <a:spcPct val="100000"/>
                        </a:lnSpc>
                      </a:pPr>
                      <a:r>
                        <a:rPr lang="en-US" altLang="zh-CN" sz="2600" b="1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9</a:t>
                      </a:r>
                      <a:r>
                        <a:rPr lang="en-US" altLang="zh-CN" sz="2600" b="1" i="1" spc="-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0</a:t>
                      </a:r>
                      <a:r>
                        <a:rPr lang="en-US" altLang="zh-CN" sz="2600" b="1" i="1" spc="-15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6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gio</a:t>
                      </a:r>
                      <a:r>
                        <a:rPr lang="en-US" altLang="zh-CN" sz="2600" i="1" spc="-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r</a:t>
                      </a:r>
                      <a:r>
                        <a:rPr lang="en-US" altLang="zh-CN" sz="26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ni</a:t>
                      </a:r>
                      <a:r>
                        <a:rPr lang="en-US" altLang="zh-CN" sz="17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(3)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48">
                      <a:solidFill>
                        <a:srgbClr val="000000"/>
                      </a:solidFill>
                      <a:prstDash val="solid"/>
                    </a:lnR>
                    <a:lnT w="6361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35"/>
                        </a:lnSpc>
                      </a:pPr>
                      <a:endParaRPr lang="en-US" dirty="0"/>
                    </a:p>
                    <a:p>
                      <a:pPr marL="0" indent="431674">
                        <a:lnSpc>
                          <a:spcPct val="100000"/>
                        </a:lnSpc>
                      </a:pPr>
                      <a:r>
                        <a:rPr lang="en-US" altLang="zh-CN" sz="2600" i="1" spc="-1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t</a:t>
                      </a:r>
                      <a:r>
                        <a:rPr lang="en-US" altLang="zh-CN" sz="2600" i="1" spc="-2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u</a:t>
                      </a:r>
                      <a:r>
                        <a:rPr lang="en-US" altLang="zh-CN" sz="2600" i="1" spc="-1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t</a:t>
                      </a:r>
                      <a:r>
                        <a:rPr lang="en-US" altLang="zh-CN" sz="2600" i="1" spc="-1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te</a:t>
                      </a:r>
                    </a:p>
                  </a:txBody>
                  <a:tcPr marL="0" marR="0" marT="0" marB="0">
                    <a:lnL w="6348">
                      <a:solidFill>
                        <a:srgbClr val="000000"/>
                      </a:solidFill>
                      <a:prstDash val="solid"/>
                    </a:lnL>
                    <a:lnR w="6348">
                      <a:solidFill>
                        <a:srgbClr val="000000"/>
                      </a:solidFill>
                      <a:prstDash val="solid"/>
                    </a:lnR>
                    <a:lnT w="6361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235"/>
                        </a:lnSpc>
                      </a:pPr>
                      <a:endParaRPr lang="en-US" dirty="0"/>
                    </a:p>
                    <a:p>
                      <a:pPr marL="0" indent="212599">
                        <a:lnSpc>
                          <a:spcPct val="100000"/>
                        </a:lnSpc>
                      </a:pPr>
                      <a:r>
                        <a:rPr lang="en-US" altLang="zh-CN" sz="2600" b="1" i="1" spc="-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60</a:t>
                      </a:r>
                      <a:r>
                        <a:rPr lang="en-US" altLang="zh-CN" sz="2600" b="1" i="1" spc="-15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600" i="1" spc="-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gior</a:t>
                      </a:r>
                      <a:r>
                        <a:rPr lang="en-US" altLang="zh-CN" sz="26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ni</a:t>
                      </a:r>
                    </a:p>
                  </a:txBody>
                  <a:tcPr marL="0" marR="0" marT="0" marB="0">
                    <a:lnL w="6348">
                      <a:solidFill>
                        <a:srgbClr val="000000"/>
                      </a:solidFill>
                      <a:prstDash val="solid"/>
                    </a:lnL>
                    <a:lnR w="6348">
                      <a:solidFill>
                        <a:srgbClr val="000000"/>
                      </a:solidFill>
                      <a:prstDash val="solid"/>
                    </a:lnR>
                    <a:lnT w="6361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616839">
                        <a:lnSpc>
                          <a:spcPct val="100000"/>
                        </a:lnSpc>
                        <a:spcBef>
                          <a:spcPts val="129"/>
                        </a:spcBef>
                      </a:pPr>
                      <a:r>
                        <a:rPr lang="en-US" altLang="zh-CN" sz="2600" i="1" spc="-1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Cat</a:t>
                      </a:r>
                      <a:r>
                        <a:rPr lang="en-US" altLang="zh-CN" sz="2600" i="1" spc="-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.</a:t>
                      </a:r>
                      <a:r>
                        <a:rPr lang="en-US" altLang="zh-CN" sz="2600" i="1" spc="10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600" i="1" spc="-1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C</a:t>
                      </a:r>
                    </a:p>
                    <a:p>
                      <a:pPr marL="0" indent="35687">
                        <a:lnSpc>
                          <a:spcPct val="100000"/>
                        </a:lnSpc>
                      </a:pPr>
                      <a:r>
                        <a:rPr lang="en-US" altLang="zh-CN" sz="18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Cat.</a:t>
                      </a:r>
                      <a:r>
                        <a:rPr lang="en-US" altLang="zh-CN" sz="1800" i="1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18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A/B</a:t>
                      </a:r>
                      <a:r>
                        <a:rPr lang="en-US" altLang="zh-CN" sz="1800" i="1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18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a</a:t>
                      </a:r>
                      <a:r>
                        <a:rPr lang="en-US" altLang="zh-CN" sz="1800" i="1" spc="-85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18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campione</a:t>
                      </a:r>
                    </a:p>
                  </a:txBody>
                  <a:tcPr marL="0" marR="0" marT="0" marB="0">
                    <a:lnL w="6348">
                      <a:solidFill>
                        <a:srgbClr val="000000"/>
                      </a:solidFill>
                      <a:prstDash val="solid"/>
                    </a:lnL>
                    <a:lnR w="6361">
                      <a:solidFill>
                        <a:srgbClr val="000000"/>
                      </a:solidFill>
                      <a:prstDash val="solid"/>
                    </a:lnR>
                    <a:lnT w="6361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9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21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25" name="TextBox 25"/>
          <p:cNvSpPr txBox="1"/>
          <p:nvPr/>
        </p:nvSpPr>
        <p:spPr>
          <a:xfrm>
            <a:off x="1442592" y="363854"/>
            <a:ext cx="7789597" cy="1296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817752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160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IL</a:t>
            </a:r>
            <a:r>
              <a:rPr lang="en-US" altLang="zh-CN" sz="2800" b="1" spc="-4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NUOVO</a:t>
            </a:r>
            <a:r>
              <a:rPr lang="en-US" altLang="zh-CN" sz="2800" b="1" spc="-4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REGOLAMENTO</a:t>
            </a:r>
            <a:r>
              <a:rPr lang="en-US" altLang="zh-CN" sz="2800" b="1" spc="-4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DI</a:t>
            </a:r>
            <a:r>
              <a:rPr lang="en-US" altLang="zh-CN" sz="2800" b="1" spc="-4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PREVENZIONE</a:t>
            </a:r>
            <a:r>
              <a:rPr lang="en-US" altLang="zh-CN" sz="2800" b="1" spc="-5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INCENDI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762000" y="1885617"/>
            <a:ext cx="908761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algn="just">
              <a:lnSpc>
                <a:spcPct val="100000"/>
              </a:lnSpc>
            </a:pP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800" i="1" spc="14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spc="145" dirty="0">
                <a:solidFill>
                  <a:srgbClr val="0000FE"/>
                </a:solidFill>
                <a:latin typeface="Calibri"/>
                <a:cs typeface="Calibri"/>
              </a:rPr>
              <a:t>D.P.R. 01 Agosto 2011, n.151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è</a:t>
            </a:r>
            <a:r>
              <a:rPr lang="en-US" altLang="zh-CN" sz="2800" i="1" spc="1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entrato</a:t>
            </a:r>
            <a:r>
              <a:rPr lang="en-US" altLang="zh-CN" sz="2800" i="1" spc="1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in</a:t>
            </a:r>
            <a:r>
              <a:rPr lang="en-US" altLang="zh-CN" sz="2800" i="1" spc="1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vigore</a:t>
            </a:r>
            <a:r>
              <a:rPr lang="en-US" altLang="zh-CN" sz="2800" i="1" spc="14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800" i="1" spc="1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BF0000"/>
                </a:solidFill>
                <a:latin typeface="Calibri"/>
                <a:ea typeface="Calibri"/>
              </a:rPr>
              <a:t>07 </a:t>
            </a:r>
            <a:r>
              <a:rPr lang="en-US" altLang="zh-CN" sz="2800" b="1" i="1" dirty="0" err="1">
                <a:solidFill>
                  <a:srgbClr val="BF0000"/>
                </a:solidFill>
                <a:latin typeface="Calibri"/>
                <a:ea typeface="Calibri"/>
              </a:rPr>
              <a:t>ottobre</a:t>
            </a:r>
            <a:r>
              <a:rPr lang="en-US" altLang="zh-CN" sz="2800" b="1" i="1" dirty="0">
                <a:solidFill>
                  <a:srgbClr val="BF0000"/>
                </a:solidFill>
                <a:latin typeface="Calibri"/>
                <a:ea typeface="Calibri"/>
              </a:rPr>
              <a:t> 2011</a:t>
            </a:r>
          </a:p>
        </p:txBody>
      </p:sp>
      <p:sp>
        <p:nvSpPr>
          <p:cNvPr id="27" name="TextBox 27"/>
          <p:cNvSpPr txBox="1"/>
          <p:nvPr/>
        </p:nvSpPr>
        <p:spPr>
          <a:xfrm>
            <a:off x="718718" y="2254249"/>
            <a:ext cx="9130894" cy="15540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endParaRPr lang="en-US" altLang="zh-CN" sz="2800" i="1" spc="-5" dirty="0">
              <a:solidFill>
                <a:srgbClr val="000000"/>
              </a:solidFill>
              <a:latin typeface="Calibri"/>
              <a:ea typeface="Calibri"/>
            </a:endParaRPr>
          </a:p>
          <a:p>
            <a:pPr>
              <a:lnSpc>
                <a:spcPts val="1450"/>
              </a:lnSpc>
            </a:pPr>
            <a:endParaRPr lang="en-US" dirty="0"/>
          </a:p>
          <a:p>
            <a:pPr marL="457200" indent="-457200" algn="just" hangingPunct="0">
              <a:lnSpc>
                <a:spcPct val="107500"/>
              </a:lnSpc>
              <a:buFont typeface="Wingdings" panose="05000000000000000000" pitchFamily="2" charset="2"/>
              <a:buChar char="ü"/>
            </a:pP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Opera</a:t>
            </a:r>
            <a:r>
              <a:rPr lang="en-US" altLang="zh-CN" sz="2800" i="1" spc="-13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una</a:t>
            </a:r>
            <a:r>
              <a:rPr lang="en-US" altLang="zh-CN" sz="2800" i="1" spc="-13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BF0000"/>
                </a:solidFill>
                <a:latin typeface="Calibri"/>
                <a:ea typeface="Calibri"/>
              </a:rPr>
              <a:t>semplificazione</a:t>
            </a:r>
            <a:r>
              <a:rPr lang="en-US" altLang="zh-CN" sz="2800" b="1" i="1" spc="-139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BF0000"/>
                </a:solidFill>
                <a:latin typeface="Calibri"/>
                <a:ea typeface="Calibri"/>
              </a:rPr>
              <a:t>delle</a:t>
            </a:r>
            <a:r>
              <a:rPr lang="en-US" altLang="zh-CN" sz="2800" b="1" i="1" spc="-14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BF0000"/>
                </a:solidFill>
                <a:latin typeface="Calibri"/>
                <a:ea typeface="Calibri"/>
              </a:rPr>
              <a:t>procedure</a:t>
            </a:r>
            <a:r>
              <a:rPr lang="en-US" altLang="zh-CN" sz="2800" b="1" i="1" spc="-139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800" i="1" spc="-13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prevenzione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      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in</a:t>
            </a:r>
            <a:r>
              <a:rPr lang="en-US" altLang="zh-CN" sz="2800" i="1" spc="-10" dirty="0" err="1">
                <a:solidFill>
                  <a:srgbClr val="000000"/>
                </a:solidFill>
                <a:latin typeface="Calibri"/>
                <a:ea typeface="Calibri"/>
              </a:rPr>
              <a:t>c</a:t>
            </a:r>
            <a:r>
              <a:rPr lang="en-US" altLang="zh-CN" sz="2800" i="1" spc="-5" dirty="0" err="1">
                <a:solidFill>
                  <a:srgbClr val="000000"/>
                </a:solidFill>
                <a:latin typeface="Calibri"/>
                <a:ea typeface="Calibri"/>
              </a:rPr>
              <a:t>endi</a:t>
            </a:r>
            <a:r>
              <a:rPr lang="en-US" altLang="zh-CN" sz="2800" i="1" spc="-5" dirty="0">
                <a:solidFill>
                  <a:srgbClr val="000000"/>
                </a:solidFill>
                <a:latin typeface="Calibri"/>
                <a:ea typeface="Calibri"/>
              </a:rPr>
              <a:t>;</a:t>
            </a:r>
          </a:p>
        </p:txBody>
      </p:sp>
      <p:sp>
        <p:nvSpPr>
          <p:cNvPr id="28" name="TextBox 28"/>
          <p:cNvSpPr txBox="1"/>
          <p:nvPr/>
        </p:nvSpPr>
        <p:spPr>
          <a:xfrm>
            <a:off x="679381" y="3829093"/>
            <a:ext cx="9170231" cy="9307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49275" indent="-449275" algn="just" hangingPunct="0">
              <a:lnSpc>
                <a:spcPct val="107500"/>
              </a:lnSpc>
            </a:pPr>
            <a:r>
              <a:rPr lang="en-US" altLang="zh-CN" sz="2800" spc="150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  <a:r>
              <a:rPr lang="en-US" altLang="zh-CN" sz="2800" spc="-1684" dirty="0">
                <a:solidFill>
                  <a:srgbClr val="000000"/>
                </a:solidFill>
                <a:latin typeface="Wingdings"/>
                <a:cs typeface="Wingdings"/>
              </a:rPr>
              <a:t> </a:t>
            </a:r>
            <a:r>
              <a:rPr lang="en-US" altLang="zh-CN" sz="2800" i="1" spc="80" dirty="0" err="1">
                <a:solidFill>
                  <a:srgbClr val="000000"/>
                </a:solidFill>
                <a:latin typeface="Calibri"/>
                <a:ea typeface="Calibri"/>
              </a:rPr>
              <a:t>Tiene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ea typeface="Calibri"/>
              </a:rPr>
              <a:t>conto</a:t>
            </a:r>
            <a:r>
              <a:rPr lang="en-US" altLang="zh-CN" sz="2800" i="1" spc="-44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ea typeface="Calibri"/>
              </a:rPr>
              <a:t>dell'introduzione</a:t>
            </a:r>
            <a:r>
              <a:rPr lang="en-US" altLang="zh-CN" sz="2800" i="1" spc="-5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ea typeface="Calibri"/>
              </a:rPr>
              <a:t>della</a:t>
            </a:r>
            <a:r>
              <a:rPr lang="en-US" altLang="zh-CN" sz="2800" i="1" spc="-5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b="1" i="1" dirty="0">
                <a:solidFill>
                  <a:srgbClr val="BF0000"/>
                </a:solidFill>
                <a:ea typeface="Calibri"/>
              </a:rPr>
              <a:t>SCIA</a:t>
            </a:r>
            <a:r>
              <a:rPr lang="en-US" altLang="zh-CN" sz="2800" b="1" i="1" spc="-44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Calibri"/>
              </a:rPr>
              <a:t>(</a:t>
            </a:r>
            <a:r>
              <a:rPr lang="en-US" altLang="zh-CN" sz="2800" i="1" dirty="0" err="1">
                <a:solidFill>
                  <a:srgbClr val="000000"/>
                </a:solidFill>
                <a:ea typeface="Calibri"/>
              </a:rPr>
              <a:t>segnalazione</a:t>
            </a:r>
            <a:r>
              <a:rPr lang="en-US" altLang="zh-CN" sz="2800" i="1" spc="-5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ea typeface="Calibri"/>
              </a:rPr>
              <a:t>certificata</a:t>
            </a:r>
            <a:r>
              <a:rPr lang="en-US" altLang="zh-CN" sz="2800" i="1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Calibri"/>
              </a:rPr>
              <a:t>di</a:t>
            </a:r>
            <a:r>
              <a:rPr lang="en-US" altLang="zh-CN" sz="2800" i="1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ea typeface="Calibri"/>
              </a:rPr>
              <a:t>inizio</a:t>
            </a:r>
            <a:r>
              <a:rPr lang="en-US" altLang="zh-CN" sz="2800" i="1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ea typeface="Calibri"/>
              </a:rPr>
              <a:t>attività</a:t>
            </a:r>
            <a:r>
              <a:rPr lang="en-US" altLang="zh-CN" sz="2800" i="1" dirty="0">
                <a:solidFill>
                  <a:srgbClr val="000000"/>
                </a:solidFill>
                <a:ea typeface="Calibri"/>
              </a:rPr>
              <a:t>,</a:t>
            </a:r>
            <a:r>
              <a:rPr lang="en-US" altLang="zh-CN" sz="2800" i="1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ea typeface="Calibri"/>
              </a:rPr>
              <a:t>legge</a:t>
            </a:r>
            <a:r>
              <a:rPr lang="en-US" altLang="zh-CN" sz="2800" i="1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Calibri"/>
              </a:rPr>
              <a:t>n.</a:t>
            </a:r>
            <a:r>
              <a:rPr lang="en-US" altLang="zh-CN" sz="2800" i="1" spc="-12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Calibri"/>
              </a:rPr>
              <a:t>122/2010);</a:t>
            </a:r>
          </a:p>
        </p:txBody>
      </p:sp>
      <p:sp>
        <p:nvSpPr>
          <p:cNvPr id="31" name="TextBox 31"/>
          <p:cNvSpPr txBox="1"/>
          <p:nvPr/>
        </p:nvSpPr>
        <p:spPr>
          <a:xfrm>
            <a:off x="727282" y="4848901"/>
            <a:ext cx="9122330" cy="2442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7200" indent="-457200" algn="just" hangingPunct="0">
              <a:lnSpc>
                <a:spcPct val="95416"/>
              </a:lnSpc>
              <a:buFont typeface="Wingdings" panose="05000000000000000000" pitchFamily="2" charset="2"/>
              <a:buChar char="ü"/>
            </a:pPr>
            <a:r>
              <a:rPr lang="en-US" altLang="zh-CN" sz="2800" i="1" dirty="0" err="1">
                <a:solidFill>
                  <a:srgbClr val="000000"/>
                </a:solidFill>
                <a:ea typeface="Calibri"/>
              </a:rPr>
              <a:t>Tiene</a:t>
            </a:r>
            <a:r>
              <a:rPr lang="en-US" altLang="zh-CN" sz="2800" i="1" spc="-8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ea typeface="Calibri"/>
              </a:rPr>
              <a:t>conto</a:t>
            </a:r>
            <a:r>
              <a:rPr lang="en-US" altLang="zh-CN" sz="2800" i="1" spc="-8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Calibri"/>
              </a:rPr>
              <a:t>di</a:t>
            </a:r>
            <a:r>
              <a:rPr lang="en-US" altLang="zh-CN" sz="2800" i="1" spc="-8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ea typeface="Calibri"/>
              </a:rPr>
              <a:t>quanto</a:t>
            </a:r>
            <a:r>
              <a:rPr lang="en-US" altLang="zh-CN" sz="2800" i="1" spc="-8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ea typeface="Calibri"/>
              </a:rPr>
              <a:t>previsto</a:t>
            </a:r>
            <a:r>
              <a:rPr lang="en-US" altLang="zh-CN" sz="2800" i="1" spc="-8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Calibri"/>
              </a:rPr>
              <a:t>dal</a:t>
            </a:r>
            <a:r>
              <a:rPr lang="en-US" altLang="zh-CN" sz="2800" i="1" spc="-8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ea typeface="Calibri"/>
              </a:rPr>
              <a:t>regolamento</a:t>
            </a:r>
            <a:r>
              <a:rPr lang="en-US" altLang="zh-CN" sz="2800" i="1" spc="-89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Calibri"/>
              </a:rPr>
              <a:t>per</a:t>
            </a:r>
            <a:r>
              <a:rPr lang="en-US" altLang="zh-CN" sz="2800" i="1" spc="-8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Calibri"/>
              </a:rPr>
              <a:t>la</a:t>
            </a:r>
            <a:r>
              <a:rPr lang="en-US" altLang="zh-CN" sz="2800" i="1" spc="-90" dirty="0">
                <a:solidFill>
                  <a:srgbClr val="000000"/>
                </a:solidFill>
                <a:cs typeface="Calibri"/>
              </a:rPr>
              <a:t>  </a:t>
            </a:r>
            <a:r>
              <a:rPr lang="en-US" altLang="zh-CN" sz="2800" i="1" dirty="0" err="1">
                <a:solidFill>
                  <a:srgbClr val="000000"/>
                </a:solidFill>
                <a:ea typeface="Calibri"/>
              </a:rPr>
              <a:t>sem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plificazione</a:t>
            </a:r>
            <a:r>
              <a:rPr lang="en-US" altLang="zh-CN" sz="2800" i="1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ed</a:t>
            </a:r>
            <a:r>
              <a:rPr lang="en-US" altLang="zh-CN" sz="2800" i="1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800" i="1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riordino</a:t>
            </a:r>
            <a:r>
              <a:rPr lang="en-US" altLang="zh-CN" sz="2800" i="1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della</a:t>
            </a:r>
            <a:r>
              <a:rPr lang="en-US" altLang="zh-CN" sz="2800" i="1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disciplina</a:t>
            </a:r>
            <a:r>
              <a:rPr lang="en-US" altLang="zh-CN" sz="2800" i="1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sullo</a:t>
            </a:r>
            <a:r>
              <a:rPr lang="en-US" altLang="zh-CN" sz="2800" i="1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ea typeface="Calibri"/>
              </a:rPr>
              <a:t>Sportello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    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Unico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per</a:t>
            </a:r>
            <a:r>
              <a:rPr lang="en-US" altLang="zh-CN" sz="2800" i="1" spc="-8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le</a:t>
            </a:r>
            <a:r>
              <a:rPr lang="en-US" altLang="zh-CN" sz="2800" i="1" spc="-8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attività</a:t>
            </a:r>
            <a:r>
              <a:rPr lang="en-US" altLang="zh-CN" sz="2800" i="1" spc="-8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produttive</a:t>
            </a:r>
            <a:r>
              <a:rPr lang="en-US" altLang="zh-CN" sz="2800" i="1" spc="-8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(</a:t>
            </a:r>
            <a:r>
              <a:rPr lang="en-US" altLang="zh-CN" sz="2800" b="1" i="1" dirty="0">
                <a:solidFill>
                  <a:srgbClr val="BF0000"/>
                </a:solidFill>
                <a:latin typeface="Calibri"/>
                <a:ea typeface="Calibri"/>
              </a:rPr>
              <a:t>S.U.A.P.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),</a:t>
            </a:r>
            <a:r>
              <a:rPr lang="en-US" altLang="zh-CN" sz="2800" i="1" spc="-8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800" i="1" spc="-8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cui</a:t>
            </a:r>
            <a:r>
              <a:rPr lang="en-US" altLang="zh-CN" sz="2800" i="1" spc="-8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al</a:t>
            </a:r>
            <a:r>
              <a:rPr lang="en-US" altLang="zh-CN" sz="2800" i="1" spc="-8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D.P.R.</a:t>
            </a:r>
            <a:r>
              <a:rPr lang="en-US" altLang="zh-CN" sz="2800" i="1" spc="-8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7</a:t>
            </a:r>
            <a:r>
              <a:rPr lang="en-US" altLang="zh-CN" sz="2800" i="1" spc="-90" dirty="0">
                <a:solidFill>
                  <a:srgbClr val="000000"/>
                </a:solidFill>
                <a:latin typeface="Calibri"/>
                <a:cs typeface="Calibri"/>
              </a:rPr>
              <a:t>    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</a:rPr>
              <a:t>S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ettembre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2010,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n.</a:t>
            </a:r>
            <a:r>
              <a:rPr lang="en-US" altLang="zh-CN" sz="2800" i="1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160.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600"/>
              </a:lnSpc>
            </a:pPr>
            <a:endParaRPr lang="en-US" dirty="0"/>
          </a:p>
          <a:p>
            <a:pPr marL="0" indent="8658123">
              <a:lnSpc>
                <a:spcPct val="100000"/>
              </a:lnSpc>
            </a:pPr>
            <a:endParaRPr lang="en-US" altLang="zh-CN" sz="1400" i="1" spc="-10" dirty="0">
              <a:solidFill>
                <a:srgbClr val="001E5E"/>
              </a:solidFill>
              <a:latin typeface="Calibri"/>
              <a:ea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Freeform 591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93" name="Picture 5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593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95" name="Picture 59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596" name="Picture 59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pic>
        <p:nvPicPr>
          <p:cNvPr id="599" name="Picture 59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2920" y="2203620"/>
            <a:ext cx="2788920" cy="2987040"/>
          </a:xfrm>
          <a:prstGeom prst="rect">
            <a:avLst/>
          </a:prstGeom>
        </p:spPr>
      </p:pic>
      <p:pic>
        <p:nvPicPr>
          <p:cNvPr id="600" name="Picture 60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7680" y="5440680"/>
            <a:ext cx="1584960" cy="1066800"/>
          </a:xfrm>
          <a:prstGeom prst="rect">
            <a:avLst/>
          </a:prstGeom>
        </p:spPr>
      </p:pic>
      <p:sp>
        <p:nvSpPr>
          <p:cNvPr id="602" name="TextBox 602"/>
          <p:cNvSpPr txBox="1"/>
          <p:nvPr/>
        </p:nvSpPr>
        <p:spPr>
          <a:xfrm>
            <a:off x="762000" y="358798"/>
            <a:ext cx="7548426" cy="36795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541627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725"/>
              </a:lnSpc>
            </a:pPr>
            <a:endParaRPr lang="en-US" dirty="0"/>
          </a:p>
          <a:p>
            <a:pPr marL="0" indent="1737334">
              <a:lnSpc>
                <a:spcPct val="100000"/>
              </a:lnSpc>
            </a:pPr>
            <a:r>
              <a:rPr lang="en-US" altLang="zh-CN" sz="2800" b="1" spc="-20" dirty="0">
                <a:solidFill>
                  <a:srgbClr val="0000FE"/>
                </a:solidFill>
                <a:latin typeface="Calibri"/>
                <a:ea typeface="Calibri"/>
              </a:rPr>
              <a:t>ATTESTAZIONE</a:t>
            </a:r>
            <a:r>
              <a:rPr lang="en-US" altLang="zh-CN" sz="2800" b="1" spc="-5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-10" dirty="0">
                <a:solidFill>
                  <a:srgbClr val="0000FE"/>
                </a:solidFill>
                <a:latin typeface="Calibri"/>
                <a:ea typeface="Calibri"/>
              </a:rPr>
              <a:t>DI</a:t>
            </a:r>
            <a:r>
              <a:rPr lang="en-US" altLang="zh-CN" sz="2800" b="1" spc="-1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-20" dirty="0">
                <a:solidFill>
                  <a:srgbClr val="0000FE"/>
                </a:solidFill>
                <a:latin typeface="Calibri"/>
                <a:ea typeface="Calibri"/>
              </a:rPr>
              <a:t>RINNOVO</a:t>
            </a:r>
            <a:r>
              <a:rPr lang="en-US" altLang="zh-CN" sz="2800" b="1" spc="-15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-20" dirty="0">
                <a:solidFill>
                  <a:srgbClr val="0000FE"/>
                </a:solidFill>
                <a:latin typeface="Calibri"/>
                <a:ea typeface="Calibri"/>
              </a:rPr>
              <a:t>PERIODICO</a:t>
            </a:r>
          </a:p>
          <a:p>
            <a:pPr>
              <a:lnSpc>
                <a:spcPts val="544"/>
              </a:lnSpc>
            </a:pPr>
            <a:endParaRPr lang="en-US" dirty="0"/>
          </a:p>
          <a:p>
            <a:pPr marL="0" indent="3161131">
              <a:lnSpc>
                <a:spcPct val="100000"/>
              </a:lnSpc>
            </a:pPr>
            <a:r>
              <a:rPr lang="en-US" altLang="zh-CN" sz="2200" i="1" dirty="0">
                <a:solidFill>
                  <a:srgbClr val="000000"/>
                </a:solidFill>
                <a:latin typeface="Calibri"/>
                <a:ea typeface="Calibri"/>
              </a:rPr>
              <a:t>(Rif.</a:t>
            </a:r>
            <a:r>
              <a:rPr lang="en-US" altLang="zh-CN" sz="22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200" b="1" i="1" dirty="0">
                <a:solidFill>
                  <a:srgbClr val="000000"/>
                </a:solidFill>
                <a:latin typeface="Calibri"/>
                <a:ea typeface="Calibri"/>
              </a:rPr>
              <a:t>art.</a:t>
            </a:r>
            <a:r>
              <a:rPr lang="en-US" altLang="zh-CN" sz="2200" b="1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200" b="1" i="1" dirty="0">
                <a:solidFill>
                  <a:srgbClr val="000000"/>
                </a:solidFill>
                <a:latin typeface="Calibri"/>
                <a:ea typeface="Calibri"/>
              </a:rPr>
              <a:t>5</a:t>
            </a:r>
            <a:r>
              <a:rPr lang="en-US" altLang="zh-CN" sz="2200" b="1" i="1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200" i="1" dirty="0">
                <a:solidFill>
                  <a:srgbClr val="0000FE"/>
                </a:solidFill>
                <a:latin typeface="Calibri"/>
                <a:ea typeface="Calibri"/>
                <a:hlinkClick r:id="rId7"/>
              </a:rPr>
              <a:t>DPR</a:t>
            </a:r>
            <a:r>
              <a:rPr lang="en-US" altLang="zh-CN" sz="2200" i="1" spc="-12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200" i="1" dirty="0">
                <a:solidFill>
                  <a:srgbClr val="0000FE"/>
                </a:solidFill>
                <a:latin typeface="Calibri"/>
                <a:ea typeface="Calibri"/>
                <a:hlinkClick r:id="" action="ppaction://noaction"/>
              </a:rPr>
              <a:t>151/2011</a:t>
            </a:r>
            <a:r>
              <a:rPr lang="en-US" altLang="zh-CN" sz="2200" i="1" dirty="0">
                <a:solidFill>
                  <a:srgbClr val="0000FE"/>
                </a:solidFill>
                <a:latin typeface="Calibri"/>
                <a:ea typeface="Calibri"/>
              </a:rPr>
              <a:t>)</a:t>
            </a:r>
          </a:p>
          <a:p>
            <a:pPr>
              <a:lnSpc>
                <a:spcPts val="1895"/>
              </a:lnSpc>
            </a:pPr>
            <a:endParaRPr lang="en-US" dirty="0"/>
          </a:p>
          <a:p>
            <a:pPr hangingPunct="0">
              <a:lnSpc>
                <a:spcPct val="102083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600" spc="1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titolare</a:t>
            </a:r>
            <a:r>
              <a:rPr lang="en-US" altLang="zh-CN" sz="2600" spc="12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delle</a:t>
            </a:r>
            <a:r>
              <a:rPr lang="en-US" altLang="zh-CN" sz="2600" spc="12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"attività</a:t>
            </a:r>
            <a:r>
              <a:rPr lang="en-US" altLang="zh-CN" sz="2600" spc="12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soggette"</a:t>
            </a:r>
            <a:r>
              <a:rPr lang="en-US" altLang="zh-CN" sz="2600" spc="12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(cat.</a:t>
            </a:r>
            <a:r>
              <a:rPr lang="en-US" altLang="zh-CN" sz="2600" i="1" spc="12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A/B/C)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50" dirty="0">
                <a:solidFill>
                  <a:srgbClr val="000000"/>
                </a:solidFill>
                <a:latin typeface="Calibri"/>
                <a:ea typeface="Calibri"/>
              </a:rPr>
              <a:t>d</a:t>
            </a:r>
            <a:r>
              <a:rPr lang="en-US" altLang="zh-CN" sz="2600" spc="44" dirty="0">
                <a:solidFill>
                  <a:srgbClr val="000000"/>
                </a:solidFill>
                <a:latin typeface="Calibri"/>
                <a:ea typeface="Calibri"/>
              </a:rPr>
              <a:t>ev</a:t>
            </a:r>
            <a:r>
              <a:rPr lang="en-US" altLang="zh-CN" sz="2600" spc="55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600" spc="55" dirty="0">
                <a:solidFill>
                  <a:srgbClr val="000000"/>
                </a:solidFill>
                <a:latin typeface="Calibri"/>
                <a:ea typeface="Calibri"/>
              </a:rPr>
              <a:t>n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ea typeface="Calibri"/>
              </a:rPr>
              <a:t>vi</a:t>
            </a:r>
            <a:r>
              <a:rPr lang="en-US" altLang="zh-CN" sz="2600" spc="44" dirty="0">
                <a:solidFill>
                  <a:srgbClr val="000000"/>
                </a:solidFill>
                <a:latin typeface="Calibri"/>
                <a:ea typeface="Calibri"/>
              </a:rPr>
              <a:t>ar</a:t>
            </a:r>
            <a:r>
              <a:rPr lang="en-US" altLang="zh-CN" sz="2600" spc="50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44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l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50" dirty="0" err="1">
                <a:solidFill>
                  <a:srgbClr val="000000"/>
                </a:solidFill>
                <a:latin typeface="Calibri"/>
                <a:ea typeface="Calibri"/>
              </a:rPr>
              <a:t>C</a:t>
            </a:r>
            <a:r>
              <a:rPr lang="en-US" altLang="zh-CN" sz="2600" spc="55" dirty="0" err="1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600" spc="80" dirty="0" err="1">
                <a:solidFill>
                  <a:srgbClr val="000000"/>
                </a:solidFill>
                <a:latin typeface="Calibri"/>
                <a:ea typeface="Calibri"/>
              </a:rPr>
              <a:t>m</a:t>
            </a:r>
            <a:r>
              <a:rPr lang="en-US" altLang="zh-CN" sz="2600" spc="50" dirty="0" err="1">
                <a:solidFill>
                  <a:srgbClr val="000000"/>
                </a:solidFill>
                <a:latin typeface="Calibri"/>
                <a:ea typeface="Calibri"/>
              </a:rPr>
              <a:t>ando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20" dirty="0" err="1">
                <a:solidFill>
                  <a:srgbClr val="000000"/>
                </a:solidFill>
                <a:latin typeface="Calibri"/>
                <a:ea typeface="Calibri"/>
              </a:rPr>
              <a:t>l‘</a:t>
            </a:r>
            <a:r>
              <a:rPr lang="en-US" altLang="zh-CN" sz="2600" b="1" spc="55" dirty="0" err="1">
                <a:solidFill>
                  <a:srgbClr val="BF0000"/>
                </a:solidFill>
                <a:latin typeface="Calibri"/>
                <a:ea typeface="Calibri"/>
              </a:rPr>
              <a:t>A</a:t>
            </a:r>
            <a:r>
              <a:rPr lang="en-US" altLang="zh-CN" sz="2600" b="1" spc="34" dirty="0" err="1">
                <a:solidFill>
                  <a:srgbClr val="BF0000"/>
                </a:solidFill>
                <a:latin typeface="Calibri"/>
                <a:ea typeface="Calibri"/>
              </a:rPr>
              <a:t>tt</a:t>
            </a:r>
            <a:r>
              <a:rPr lang="en-US" altLang="zh-CN" sz="2600" b="1" spc="50" dirty="0" err="1">
                <a:solidFill>
                  <a:srgbClr val="BF0000"/>
                </a:solidFill>
                <a:latin typeface="Calibri"/>
                <a:ea typeface="Calibri"/>
              </a:rPr>
              <a:t>e</a:t>
            </a:r>
            <a:r>
              <a:rPr lang="en-US" altLang="zh-CN" sz="2600" b="1" spc="40" dirty="0" err="1">
                <a:solidFill>
                  <a:srgbClr val="BF0000"/>
                </a:solidFill>
                <a:latin typeface="Calibri"/>
                <a:ea typeface="Calibri"/>
              </a:rPr>
              <a:t>s</a:t>
            </a:r>
            <a:r>
              <a:rPr lang="en-US" altLang="zh-CN" sz="2600" b="1" spc="34" dirty="0" err="1">
                <a:solidFill>
                  <a:srgbClr val="BF0000"/>
                </a:solidFill>
                <a:latin typeface="Calibri"/>
                <a:ea typeface="Calibri"/>
              </a:rPr>
              <a:t>t</a:t>
            </a:r>
            <a:r>
              <a:rPr lang="en-US" altLang="zh-CN" sz="2600" b="1" spc="50" dirty="0" err="1">
                <a:solidFill>
                  <a:srgbClr val="BF0000"/>
                </a:solidFill>
                <a:latin typeface="Calibri"/>
                <a:ea typeface="Calibri"/>
              </a:rPr>
              <a:t>a</a:t>
            </a:r>
            <a:r>
              <a:rPr lang="en-US" altLang="zh-CN" sz="2600" b="1" spc="40" dirty="0" err="1">
                <a:solidFill>
                  <a:srgbClr val="BF0000"/>
                </a:solidFill>
                <a:latin typeface="Calibri"/>
                <a:ea typeface="Calibri"/>
              </a:rPr>
              <a:t>z</a:t>
            </a:r>
            <a:r>
              <a:rPr lang="en-US" altLang="zh-CN" sz="2600" b="1" spc="34" dirty="0" err="1">
                <a:solidFill>
                  <a:srgbClr val="BF0000"/>
                </a:solidFill>
                <a:latin typeface="Calibri"/>
                <a:ea typeface="Calibri"/>
              </a:rPr>
              <a:t>io</a:t>
            </a:r>
            <a:r>
              <a:rPr lang="en-US" altLang="zh-CN" sz="2600" b="1" spc="60" dirty="0" err="1">
                <a:solidFill>
                  <a:srgbClr val="BF0000"/>
                </a:solidFill>
                <a:latin typeface="Calibri"/>
                <a:ea typeface="Calibri"/>
              </a:rPr>
              <a:t>n</a:t>
            </a:r>
            <a:r>
              <a:rPr lang="en-US" altLang="zh-CN" sz="2600" b="1" spc="50" dirty="0" err="1">
                <a:solidFill>
                  <a:srgbClr val="BF0000"/>
                </a:solidFill>
                <a:latin typeface="Calibri"/>
                <a:ea typeface="Calibri"/>
              </a:rPr>
              <a:t>e</a:t>
            </a:r>
            <a:r>
              <a:rPr lang="en-US" altLang="zh-CN" sz="2600" b="1" spc="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spc="50" dirty="0">
                <a:solidFill>
                  <a:srgbClr val="BF0000"/>
                </a:solidFill>
                <a:latin typeface="Calibri"/>
                <a:ea typeface="Calibri"/>
              </a:rPr>
              <a:t>d</a:t>
            </a:r>
            <a:r>
              <a:rPr lang="en-US" altLang="zh-CN" sz="2600" b="1" spc="25" dirty="0">
                <a:solidFill>
                  <a:srgbClr val="BF0000"/>
                </a:solidFill>
                <a:latin typeface="Calibri"/>
                <a:ea typeface="Calibri"/>
              </a:rPr>
              <a:t>i</a:t>
            </a:r>
            <a:r>
              <a:rPr lang="en-US" altLang="zh-CN" sz="2600" b="1" spc="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spc="34" dirty="0" err="1">
                <a:solidFill>
                  <a:srgbClr val="BF0000"/>
                </a:solidFill>
                <a:latin typeface="Calibri"/>
                <a:ea typeface="Calibri"/>
              </a:rPr>
              <a:t>R</a:t>
            </a:r>
            <a:r>
              <a:rPr lang="en-US" altLang="zh-CN" sz="2600" b="1" spc="40" dirty="0" err="1">
                <a:solidFill>
                  <a:srgbClr val="BF0000"/>
                </a:solidFill>
                <a:latin typeface="Calibri"/>
                <a:ea typeface="Calibri"/>
              </a:rPr>
              <a:t>in</a:t>
            </a:r>
            <a:r>
              <a:rPr lang="en-US" altLang="zh-CN" sz="2600" b="1" dirty="0" err="1">
                <a:solidFill>
                  <a:srgbClr val="BF0000"/>
                </a:solidFill>
                <a:latin typeface="Calibri"/>
                <a:ea typeface="Calibri"/>
              </a:rPr>
              <a:t>novo</a:t>
            </a:r>
            <a:r>
              <a:rPr lang="en-US" altLang="zh-CN" sz="2600" b="1" spc="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 err="1">
                <a:solidFill>
                  <a:srgbClr val="BF0000"/>
                </a:solidFill>
                <a:latin typeface="Calibri"/>
                <a:ea typeface="Calibri"/>
              </a:rPr>
              <a:t>Periodico</a:t>
            </a:r>
            <a:r>
              <a:rPr lang="en-US" altLang="zh-CN" sz="2600" b="1" spc="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di</a:t>
            </a:r>
            <a:r>
              <a:rPr lang="en-US" altLang="zh-CN" sz="2600" b="1" spc="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 err="1">
                <a:solidFill>
                  <a:srgbClr val="BF0000"/>
                </a:solidFill>
                <a:latin typeface="Calibri"/>
                <a:ea typeface="Calibri"/>
              </a:rPr>
              <a:t>Conformità</a:t>
            </a:r>
            <a:r>
              <a:rPr lang="en-US" altLang="zh-CN" sz="2600" b="1" spc="8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 err="1">
                <a:solidFill>
                  <a:srgbClr val="BF0000"/>
                </a:solidFill>
                <a:latin typeface="Calibri"/>
                <a:ea typeface="Calibri"/>
              </a:rPr>
              <a:t>Antincendio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600" spc="8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che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c</a:t>
            </a:r>
            <a:r>
              <a:rPr lang="en-US" altLang="zh-CN" sz="2600" spc="-5" dirty="0" err="1">
                <a:solidFill>
                  <a:srgbClr val="000000"/>
                </a:solidFill>
                <a:ea typeface="Calibri"/>
              </a:rPr>
              <a:t>on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s</a:t>
            </a:r>
            <a:r>
              <a:rPr lang="en-US" altLang="zh-CN" sz="2600" spc="-5" dirty="0" err="1">
                <a:solidFill>
                  <a:srgbClr val="000000"/>
                </a:solidFill>
                <a:ea typeface="Calibri"/>
              </a:rPr>
              <a:t>i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s</a:t>
            </a:r>
            <a:r>
              <a:rPr lang="en-US" altLang="zh-CN" sz="2600" spc="-5" dirty="0" err="1">
                <a:solidFill>
                  <a:srgbClr val="000000"/>
                </a:solidFill>
                <a:ea typeface="Calibri"/>
              </a:rPr>
              <a:t>t</a:t>
            </a:r>
            <a:r>
              <a:rPr lang="en-US" altLang="zh-CN" sz="2600" spc="-10" dirty="0" err="1">
                <a:solidFill>
                  <a:srgbClr val="000000"/>
                </a:solidFill>
                <a:ea typeface="Calibri"/>
              </a:rPr>
              <a:t>e</a:t>
            </a:r>
            <a:endParaRPr lang="en-US" altLang="zh-CN" sz="2600" spc="-10" dirty="0">
              <a:solidFill>
                <a:srgbClr val="000000"/>
              </a:solidFill>
              <a:ea typeface="Calibri"/>
            </a:endParaRPr>
          </a:p>
          <a:p>
            <a:pPr hangingPunct="0">
              <a:lnSpc>
                <a:spcPct val="102083"/>
              </a:lnSpc>
            </a:pP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i</a:t>
            </a:r>
            <a:r>
              <a:rPr lang="en-US" altLang="zh-CN" sz="2600" spc="5" dirty="0">
                <a:solidFill>
                  <a:srgbClr val="000000"/>
                </a:solidFill>
                <a:ea typeface="Calibri"/>
              </a:rPr>
              <a:t>n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una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	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dichiara</a:t>
            </a:r>
            <a:r>
              <a:rPr lang="en-US" altLang="zh-CN" sz="2600" spc="-5" dirty="0" err="1">
                <a:solidFill>
                  <a:srgbClr val="000000"/>
                </a:solidFill>
                <a:ea typeface="Calibri"/>
              </a:rPr>
              <a:t>z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io</a:t>
            </a:r>
            <a:r>
              <a:rPr lang="en-US" altLang="zh-CN" sz="2600" spc="-5" dirty="0" err="1">
                <a:solidFill>
                  <a:srgbClr val="000000"/>
                </a:solidFill>
                <a:ea typeface="Calibri"/>
              </a:rPr>
              <a:t>ne</a:t>
            </a:r>
            <a:r>
              <a:rPr lang="en-US" altLang="zh-CN" sz="2600" spc="-5" dirty="0">
                <a:solidFill>
                  <a:srgbClr val="000000"/>
                </a:solidFill>
                <a:ea typeface="Calibri"/>
              </a:rPr>
              <a:t>	</a:t>
            </a:r>
            <a:r>
              <a:rPr lang="en-US" altLang="zh-CN" sz="2600" spc="-20" dirty="0" err="1">
                <a:solidFill>
                  <a:srgbClr val="000000"/>
                </a:solidFill>
                <a:ea typeface="Calibri"/>
              </a:rPr>
              <a:t>a</a:t>
            </a:r>
            <a:r>
              <a:rPr lang="en-US" altLang="zh-CN" sz="2600" spc="-10" dirty="0" err="1">
                <a:solidFill>
                  <a:srgbClr val="000000"/>
                </a:solidFill>
                <a:ea typeface="Calibri"/>
              </a:rPr>
              <a:t>tt</a:t>
            </a:r>
            <a:r>
              <a:rPr lang="en-US" altLang="zh-CN" sz="2600" spc="-30" dirty="0" err="1">
                <a:solidFill>
                  <a:srgbClr val="000000"/>
                </a:solidFill>
                <a:ea typeface="Calibri"/>
              </a:rPr>
              <a:t>e</a:t>
            </a:r>
            <a:r>
              <a:rPr lang="en-US" altLang="zh-CN" sz="2600" spc="-15" dirty="0" err="1">
                <a:solidFill>
                  <a:srgbClr val="000000"/>
                </a:solidFill>
                <a:ea typeface="Calibri"/>
              </a:rPr>
              <a:t>st</a:t>
            </a:r>
            <a:r>
              <a:rPr lang="en-US" altLang="zh-CN" sz="2600" spc="-20" dirty="0" err="1">
                <a:solidFill>
                  <a:srgbClr val="000000"/>
                </a:solidFill>
                <a:ea typeface="Calibri"/>
              </a:rPr>
              <a:t>ant</a:t>
            </a:r>
            <a:r>
              <a:rPr lang="en-US" altLang="zh-CN" sz="2600" spc="-25" dirty="0" err="1">
                <a:solidFill>
                  <a:srgbClr val="000000"/>
                </a:solidFill>
                <a:ea typeface="Calibri"/>
              </a:rPr>
              <a:t>e</a:t>
            </a:r>
            <a:r>
              <a:rPr lang="en-US" altLang="zh-CN" sz="2600" spc="-25" dirty="0">
                <a:solidFill>
                  <a:srgbClr val="000000"/>
                </a:solidFill>
                <a:ea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l’assenza</a:t>
            </a:r>
            <a:r>
              <a:rPr lang="en-US" altLang="zh-CN" sz="2600" spc="-5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di</a:t>
            </a:r>
            <a:r>
              <a:rPr lang="en-US" altLang="zh-CN" sz="2600" spc="-55" dirty="0">
                <a:solidFill>
                  <a:srgbClr val="000000"/>
                </a:solidFill>
                <a:cs typeface="Calibri"/>
              </a:rPr>
              <a:t> </a:t>
            </a:r>
          </a:p>
          <a:p>
            <a:pPr hangingPunct="0">
              <a:lnSpc>
                <a:spcPct val="102083"/>
              </a:lnSpc>
            </a:pP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variazioni</a:t>
            </a:r>
            <a:r>
              <a:rPr lang="en-US" altLang="zh-CN" sz="2600" spc="-6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alle</a:t>
            </a:r>
            <a:r>
              <a:rPr lang="en-US" altLang="zh-CN" sz="2600" spc="-5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condizioni</a:t>
            </a:r>
            <a:r>
              <a:rPr lang="en-US" altLang="zh-CN" sz="2600" spc="-6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di</a:t>
            </a:r>
            <a:r>
              <a:rPr lang="en-US" altLang="zh-CN" sz="2600" spc="-6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sicurez</a:t>
            </a:r>
            <a:r>
              <a:rPr lang="en-US" altLang="zh-CN" sz="2600" spc="-5" dirty="0" err="1">
                <a:solidFill>
                  <a:srgbClr val="000000"/>
                </a:solidFill>
                <a:ea typeface="Calibri"/>
              </a:rPr>
              <a:t>za</a:t>
            </a:r>
            <a:r>
              <a:rPr lang="en-US" altLang="zh-CN" sz="2600" spc="2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spc="-5" dirty="0" err="1">
                <a:solidFill>
                  <a:srgbClr val="000000"/>
                </a:solidFill>
                <a:ea typeface="Calibri"/>
              </a:rPr>
              <a:t>antincendio</a:t>
            </a:r>
            <a:endParaRPr lang="en-US" altLang="zh-CN" sz="2600" spc="-5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605" name="TextBox 605"/>
          <p:cNvSpPr txBox="1"/>
          <p:nvPr/>
        </p:nvSpPr>
        <p:spPr>
          <a:xfrm>
            <a:off x="726936" y="4151424"/>
            <a:ext cx="6735984" cy="12003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tabLst>
                <a:tab pos="474878" algn="l"/>
                <a:tab pos="2102205" algn="l"/>
                <a:tab pos="3372332" algn="l"/>
                <a:tab pos="5284063" algn="l"/>
              </a:tabLst>
            </a:pPr>
            <a:r>
              <a:rPr lang="en-US" altLang="zh-CN" sz="2600" spc="-5" dirty="0" err="1">
                <a:solidFill>
                  <a:srgbClr val="000000"/>
                </a:solidFill>
                <a:latin typeface="Calibri"/>
                <a:ea typeface="Calibri"/>
              </a:rPr>
              <a:t>D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ell'avvenuta</a:t>
            </a:r>
            <a:r>
              <a:rPr lang="en-US" altLang="zh-CN" sz="2600" spc="-17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presentazione</a:t>
            </a:r>
            <a:r>
              <a:rPr lang="en-US" altLang="zh-CN" sz="2600" spc="-17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della</a:t>
            </a:r>
            <a:r>
              <a:rPr lang="en-US" altLang="zh-CN" sz="2600" spc="-179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dichiarazione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,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nelle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forme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telematiche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viene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rilasciata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ricevuta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.</a:t>
            </a:r>
          </a:p>
          <a:p>
            <a:pPr marL="0">
              <a:lnSpc>
                <a:spcPct val="100000"/>
              </a:lnSpc>
              <a:tabLst>
                <a:tab pos="474878" algn="l"/>
                <a:tab pos="2102205" algn="l"/>
                <a:tab pos="3372332" algn="l"/>
                <a:tab pos="5284063" algn="l"/>
              </a:tabLst>
            </a:pPr>
            <a:endParaRPr lang="en-US" altLang="zh-CN" sz="2600" b="1" spc="-20" dirty="0">
              <a:solidFill>
                <a:srgbClr val="BF0000"/>
              </a:solidFill>
              <a:latin typeface="Calibri"/>
              <a:ea typeface="Calibri"/>
            </a:endParaRPr>
          </a:p>
        </p:txBody>
      </p:sp>
      <p:sp>
        <p:nvSpPr>
          <p:cNvPr id="606" name="TextBox 606"/>
          <p:cNvSpPr txBox="1"/>
          <p:nvPr/>
        </p:nvSpPr>
        <p:spPr>
          <a:xfrm>
            <a:off x="655804" y="5078365"/>
            <a:ext cx="9313695" cy="18133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endParaRPr lang="en-US" dirty="0"/>
          </a:p>
          <a:p>
            <a:pPr marL="1446885" indent="38100" hangingPunct="0">
              <a:lnSpc>
                <a:spcPct val="95833"/>
              </a:lnSpc>
            </a:pPr>
            <a:r>
              <a:rPr lang="en-US" altLang="zh-CN" sz="2600" i="1" dirty="0" err="1">
                <a:solidFill>
                  <a:srgbClr val="000000"/>
                </a:solidFill>
                <a:latin typeface="Calibri"/>
                <a:ea typeface="Calibri"/>
              </a:rPr>
              <a:t>Anche</a:t>
            </a:r>
            <a:r>
              <a:rPr lang="en-US" altLang="zh-CN" sz="26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per</a:t>
            </a:r>
            <a:r>
              <a:rPr lang="en-US" altLang="zh-CN" sz="26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le</a:t>
            </a:r>
            <a:r>
              <a:rPr lang="en-US" altLang="zh-CN" sz="26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 err="1">
                <a:solidFill>
                  <a:srgbClr val="BF0000"/>
                </a:solidFill>
                <a:latin typeface="Calibri"/>
                <a:ea typeface="Calibri"/>
              </a:rPr>
              <a:t>attività</a:t>
            </a:r>
            <a:r>
              <a:rPr lang="en-US" altLang="zh-CN" sz="2600" b="1" i="1" spc="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di</a:t>
            </a:r>
            <a:r>
              <a:rPr lang="en-US" altLang="zh-CN" sz="2600" b="1" i="1" spc="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cat.</a:t>
            </a:r>
            <a:r>
              <a:rPr lang="en-US" altLang="zh-CN" sz="2600" b="1" i="1" spc="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C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6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ea typeface="Calibri"/>
              </a:rPr>
              <a:t>non </a:t>
            </a:r>
            <a:r>
              <a:rPr lang="en-US" altLang="zh-CN" sz="2600" i="1" dirty="0" err="1">
                <a:solidFill>
                  <a:srgbClr val="BF0000"/>
                </a:solidFill>
                <a:latin typeface="Calibri"/>
                <a:ea typeface="Calibri"/>
              </a:rPr>
              <a:t>si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ea typeface="Calibri"/>
              </a:rPr>
              <a:t> </a:t>
            </a:r>
            <a:r>
              <a:rPr lang="en-US" altLang="zh-CN" sz="2600" i="1" dirty="0" err="1">
                <a:solidFill>
                  <a:srgbClr val="BF0000"/>
                </a:solidFill>
                <a:latin typeface="Calibri"/>
                <a:ea typeface="Calibri"/>
              </a:rPr>
              <a:t>rinnova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ea typeface="Calibri"/>
              </a:rPr>
              <a:t> </a:t>
            </a:r>
            <a:r>
              <a:rPr lang="en-US" altLang="zh-CN" sz="2600" i="1" dirty="0" err="1">
                <a:solidFill>
                  <a:srgbClr val="BF0000"/>
                </a:solidFill>
                <a:latin typeface="Calibri"/>
                <a:ea typeface="Calibri"/>
              </a:rPr>
              <a:t>il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 err="1">
                <a:solidFill>
                  <a:srgbClr val="BF0000"/>
                </a:solidFill>
                <a:latin typeface="Calibri"/>
                <a:ea typeface="Calibri"/>
              </a:rPr>
              <a:t>Certificato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ea typeface="Calibri"/>
              </a:rPr>
              <a:t>di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 err="1">
                <a:solidFill>
                  <a:srgbClr val="BF0000"/>
                </a:solidFill>
                <a:latin typeface="Calibri"/>
                <a:ea typeface="Calibri"/>
              </a:rPr>
              <a:t>Prevenzione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 err="1">
                <a:solidFill>
                  <a:srgbClr val="BF0000"/>
                </a:solidFill>
                <a:latin typeface="Calibri"/>
                <a:ea typeface="Calibri"/>
              </a:rPr>
              <a:t>Incendi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cs typeface="Calibri"/>
              </a:rPr>
              <a:t> , </a:t>
            </a:r>
            <a:r>
              <a:rPr lang="en-US" altLang="zh-CN" sz="2600" i="1" dirty="0" err="1">
                <a:solidFill>
                  <a:srgbClr val="BF0000"/>
                </a:solidFill>
                <a:latin typeface="Calibri"/>
                <a:cs typeface="Calibri"/>
              </a:rPr>
              <a:t>bensì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 err="1">
                <a:solidFill>
                  <a:srgbClr val="BF0000"/>
                </a:solidFill>
                <a:latin typeface="Calibri"/>
                <a:cs typeface="Calibri"/>
              </a:rPr>
              <a:t>si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 err="1">
                <a:solidFill>
                  <a:srgbClr val="BF0000"/>
                </a:solidFill>
                <a:latin typeface="Calibri"/>
                <a:cs typeface="Calibri"/>
              </a:rPr>
              <a:t>deve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 err="1">
                <a:solidFill>
                  <a:srgbClr val="BF0000"/>
                </a:solidFill>
                <a:latin typeface="Calibri"/>
                <a:cs typeface="Calibri"/>
              </a:rPr>
              <a:t>provvedere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cs typeface="Calibri"/>
              </a:rPr>
              <a:t> ad </a:t>
            </a:r>
            <a:r>
              <a:rPr lang="en-US" altLang="zh-CN" sz="2600" i="1" dirty="0" err="1">
                <a:solidFill>
                  <a:srgbClr val="BF0000"/>
                </a:solidFill>
                <a:latin typeface="Calibri"/>
                <a:cs typeface="Calibri"/>
              </a:rPr>
              <a:t>effettuare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 err="1">
                <a:solidFill>
                  <a:srgbClr val="BF0000"/>
                </a:solidFill>
                <a:latin typeface="Calibri"/>
                <a:cs typeface="Calibri"/>
              </a:rPr>
              <a:t>l’Attestazione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 err="1">
                <a:solidFill>
                  <a:srgbClr val="BF0000"/>
                </a:solidFill>
                <a:latin typeface="Calibri"/>
                <a:cs typeface="Calibri"/>
              </a:rPr>
              <a:t>Periodica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cs typeface="Calibri"/>
              </a:rPr>
              <a:t> di </a:t>
            </a:r>
            <a:r>
              <a:rPr lang="en-US" altLang="zh-CN" sz="2600" i="1" dirty="0" err="1">
                <a:solidFill>
                  <a:srgbClr val="BF0000"/>
                </a:solidFill>
                <a:latin typeface="Calibri"/>
                <a:cs typeface="Calibri"/>
              </a:rPr>
              <a:t>Conformità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 err="1">
                <a:solidFill>
                  <a:srgbClr val="BF0000"/>
                </a:solidFill>
                <a:latin typeface="Calibri"/>
                <a:cs typeface="Calibri"/>
              </a:rPr>
              <a:t>Antincendio</a:t>
            </a:r>
            <a:endParaRPr lang="en-US" altLang="zh-CN" sz="2600" b="1" i="1" dirty="0">
              <a:solidFill>
                <a:srgbClr val="BF0000"/>
              </a:solidFill>
              <a:latin typeface="Calibri"/>
              <a:ea typeface="Calibri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Freeform 608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0" name="Picture 6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3" name="Freeform 610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2" name="Picture 6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613" name="Picture 6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pic>
        <p:nvPicPr>
          <p:cNvPr id="614" name="Picture 6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690" y="3978935"/>
            <a:ext cx="1569720" cy="1051560"/>
          </a:xfrm>
          <a:prstGeom prst="rect">
            <a:avLst/>
          </a:prstGeom>
        </p:spPr>
      </p:pic>
      <p:sp>
        <p:nvSpPr>
          <p:cNvPr id="4" name="TextBox 614"/>
          <p:cNvSpPr txBox="1"/>
          <p:nvPr/>
        </p:nvSpPr>
        <p:spPr>
          <a:xfrm>
            <a:off x="2260345" y="363854"/>
            <a:ext cx="5925597" cy="9542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710"/>
              </a:lnSpc>
            </a:pPr>
            <a:endParaRPr lang="en-US" dirty="0"/>
          </a:p>
          <a:p>
            <a:pPr marL="0" indent="460629">
              <a:lnSpc>
                <a:spcPct val="100000"/>
              </a:lnSpc>
            </a:pP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SCADENZE</a:t>
            </a:r>
            <a:r>
              <a:rPr lang="en-US" altLang="zh-CN" sz="2600" b="1" i="1" spc="-12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-</a:t>
            </a:r>
            <a:r>
              <a:rPr lang="en-US" altLang="zh-CN" sz="2600" b="1" i="1" spc="-13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ATTESTAZIONE</a:t>
            </a:r>
            <a:r>
              <a:rPr lang="en-US" altLang="zh-CN" sz="2600" b="1" i="1" spc="-13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b="1" i="1" spc="-13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RINNOVO</a:t>
            </a:r>
          </a:p>
        </p:txBody>
      </p:sp>
      <p:sp>
        <p:nvSpPr>
          <p:cNvPr id="615" name="TextBox 615"/>
          <p:cNvSpPr txBox="1"/>
          <p:nvPr/>
        </p:nvSpPr>
        <p:spPr>
          <a:xfrm>
            <a:off x="762000" y="2032199"/>
            <a:ext cx="272758" cy="8486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2600" spc="-10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</a:p>
          <a:p>
            <a:pPr>
              <a:lnSpc>
                <a:spcPts val="440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600" spc="-5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</a:p>
        </p:txBody>
      </p:sp>
      <p:sp>
        <p:nvSpPr>
          <p:cNvPr id="616" name="TextBox 616"/>
          <p:cNvSpPr txBox="1"/>
          <p:nvPr/>
        </p:nvSpPr>
        <p:spPr>
          <a:xfrm>
            <a:off x="1174394" y="1960193"/>
            <a:ext cx="8946998" cy="16426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5</a:t>
            </a:r>
            <a:r>
              <a:rPr lang="en-US" altLang="zh-CN" sz="2600" b="1" spc="-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spc="-5" dirty="0">
                <a:solidFill>
                  <a:srgbClr val="BF0000"/>
                </a:solidFill>
                <a:latin typeface="Calibri"/>
                <a:ea typeface="Calibri"/>
              </a:rPr>
              <a:t>anni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;</a:t>
            </a:r>
          </a:p>
          <a:p>
            <a:pPr>
              <a:lnSpc>
                <a:spcPts val="839"/>
              </a:lnSpc>
            </a:pPr>
            <a:endParaRPr lang="en-US" dirty="0"/>
          </a:p>
          <a:p>
            <a:pPr marL="0" hangingPunct="0">
              <a:lnSpc>
                <a:spcPct val="95416"/>
              </a:lnSpc>
            </a:pP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10</a:t>
            </a:r>
            <a:r>
              <a:rPr lang="en-US" altLang="zh-CN" sz="2600" b="1" spc="5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anni</a:t>
            </a:r>
            <a:r>
              <a:rPr lang="en-US" altLang="zh-CN" sz="2600" b="1" spc="6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per</a:t>
            </a:r>
            <a:r>
              <a:rPr lang="en-US" altLang="zh-CN" sz="2600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le</a:t>
            </a:r>
            <a:r>
              <a:rPr lang="en-US" altLang="zh-CN" sz="2600" spc="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attività</a:t>
            </a:r>
            <a:r>
              <a:rPr lang="en-US" altLang="zh-CN" sz="2600" spc="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n.</a:t>
            </a:r>
            <a:r>
              <a:rPr lang="en-US" altLang="zh-CN" sz="2600" i="1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6,</a:t>
            </a:r>
            <a:r>
              <a:rPr lang="en-US" altLang="zh-CN" sz="2600" i="1" spc="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7,</a:t>
            </a:r>
            <a:r>
              <a:rPr lang="en-US" altLang="zh-CN" sz="2600" i="1" spc="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8,</a:t>
            </a:r>
            <a:r>
              <a:rPr lang="en-US" altLang="zh-CN" sz="2600" i="1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64,</a:t>
            </a:r>
            <a:r>
              <a:rPr lang="en-US" altLang="zh-CN" sz="2600" i="1" spc="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71,</a:t>
            </a:r>
            <a:r>
              <a:rPr lang="en-US" altLang="zh-CN" sz="2600" i="1" spc="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72,</a:t>
            </a:r>
            <a:r>
              <a:rPr lang="en-US" altLang="zh-CN" sz="2600" i="1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per</a:t>
            </a:r>
            <a:r>
              <a:rPr lang="en-US" altLang="zh-CN" sz="2600" spc="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le</a:t>
            </a:r>
            <a:r>
              <a:rPr lang="en-US" altLang="zh-CN" sz="2600" spc="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quali</a:t>
            </a:r>
            <a:r>
              <a:rPr lang="en-US" altLang="zh-CN" sz="2600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si</a:t>
            </a:r>
            <a:r>
              <a:rPr lang="en-US" altLang="zh-CN" sz="2600" spc="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può</a:t>
            </a:r>
            <a:r>
              <a:rPr lang="en-US" altLang="zh-CN" sz="2600" spc="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pre-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ea typeface="Calibri"/>
              </a:rPr>
              <a:t>sumere</a:t>
            </a:r>
            <a:r>
              <a:rPr lang="en-US" altLang="zh-CN" sz="26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ea typeface="Calibri"/>
              </a:rPr>
              <a:t>la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conservazione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44" dirty="0">
                <a:solidFill>
                  <a:srgbClr val="000000"/>
                </a:solidFill>
                <a:latin typeface="Calibri"/>
                <a:ea typeface="Calibri"/>
              </a:rPr>
              <a:t>nel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ea typeface="Calibri"/>
              </a:rPr>
              <a:t>tempo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delle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caratteristiche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costrut</a:t>
            </a:r>
            <a:r>
              <a:rPr lang="en-US" altLang="zh-CN" sz="2600" spc="50" dirty="0">
                <a:solidFill>
                  <a:srgbClr val="000000"/>
                </a:solidFill>
                <a:latin typeface="Calibri"/>
                <a:ea typeface="Calibri"/>
              </a:rPr>
              <a:t>-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tive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funzionali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originarie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ed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ininfluenti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le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modificazioni</a:t>
            </a:r>
            <a:r>
              <a:rPr lang="en-US" altLang="zh-CN" sz="2600" spc="-1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esterne.</a:t>
            </a:r>
          </a:p>
        </p:txBody>
      </p:sp>
      <p:sp>
        <p:nvSpPr>
          <p:cNvPr id="617" name="TextBox 617"/>
          <p:cNvSpPr txBox="1"/>
          <p:nvPr/>
        </p:nvSpPr>
        <p:spPr>
          <a:xfrm>
            <a:off x="2315581" y="4258658"/>
            <a:ext cx="7681859" cy="13991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hangingPunct="0">
              <a:lnSpc>
                <a:spcPct val="95833"/>
              </a:lnSpc>
            </a:pP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Non</a:t>
            </a:r>
            <a:r>
              <a:rPr lang="en-US" altLang="zh-CN" sz="2400" i="1" spc="-6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più</a:t>
            </a:r>
            <a:r>
              <a:rPr lang="en-US" altLang="zh-CN" sz="2400" i="1" spc="-6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scadenze</a:t>
            </a:r>
            <a:r>
              <a:rPr lang="en-US" altLang="zh-CN" sz="2400" i="1" spc="-6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una</a:t>
            </a:r>
            <a:r>
              <a:rPr lang="en-US" altLang="zh-CN" sz="2400" i="1" spc="-6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tantum.</a:t>
            </a:r>
            <a:r>
              <a:rPr lang="en-US" altLang="zh-CN" sz="2400" i="1" spc="-6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L’attestazione</a:t>
            </a:r>
            <a:r>
              <a:rPr lang="en-US" altLang="zh-CN" sz="2400" i="1" spc="-6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400" i="1" spc="-6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rinnovo</a:t>
            </a:r>
            <a:r>
              <a:rPr lang="en-US" altLang="zh-CN" sz="2400" i="1" spc="-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perio-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dico</a:t>
            </a:r>
            <a:r>
              <a:rPr lang="en-US" altLang="zh-CN" sz="2400" i="1" spc="-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deve</a:t>
            </a:r>
            <a:r>
              <a:rPr lang="en-US" altLang="zh-CN" sz="2400" i="1" spc="-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essere</a:t>
            </a:r>
            <a:r>
              <a:rPr lang="en-US" altLang="zh-CN" sz="2400" i="1" spc="-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effettuata</a:t>
            </a:r>
            <a:r>
              <a:rPr lang="en-US" altLang="zh-CN" sz="2400" i="1" spc="-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per</a:t>
            </a:r>
            <a:r>
              <a:rPr lang="en-US" altLang="zh-CN" sz="2400" i="1" spc="-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tutte</a:t>
            </a:r>
            <a:r>
              <a:rPr lang="en-US" altLang="zh-CN" sz="2400" i="1" spc="-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le</a:t>
            </a:r>
            <a:r>
              <a:rPr lang="en-US" altLang="zh-CN" sz="2400" i="1" spc="-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“attività</a:t>
            </a:r>
            <a:r>
              <a:rPr lang="en-US" altLang="zh-CN" sz="2400" i="1" spc="-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soggette”.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704"/>
              </a:lnSpc>
            </a:pPr>
            <a:endParaRPr lang="en-US" dirty="0"/>
          </a:p>
          <a:p>
            <a:pPr marL="0" indent="7468743">
              <a:lnSpc>
                <a:spcPct val="100000"/>
              </a:lnSpc>
            </a:pPr>
            <a:endParaRPr lang="en-US" altLang="zh-CN" sz="1400" i="1" spc="-15" dirty="0">
              <a:solidFill>
                <a:srgbClr val="001E5E"/>
              </a:solidFill>
              <a:latin typeface="Calibri"/>
              <a:ea typeface="Calibri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Freeform 619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1" name="Picture 6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621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23" name="Picture 6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624" name="Picture 6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pic>
        <p:nvPicPr>
          <p:cNvPr id="627" name="Picture 6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7680" y="4450079"/>
            <a:ext cx="1584960" cy="1051560"/>
          </a:xfrm>
          <a:prstGeom prst="rect">
            <a:avLst/>
          </a:prstGeom>
        </p:spPr>
      </p:pic>
      <p:pic>
        <p:nvPicPr>
          <p:cNvPr id="628" name="Picture 6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820" y="5608320"/>
            <a:ext cx="1569720" cy="1051560"/>
          </a:xfrm>
          <a:prstGeom prst="rect">
            <a:avLst/>
          </a:prstGeom>
        </p:spPr>
      </p:pic>
      <p:sp>
        <p:nvSpPr>
          <p:cNvPr id="631" name="TextBox 631"/>
          <p:cNvSpPr txBox="1"/>
          <p:nvPr/>
        </p:nvSpPr>
        <p:spPr>
          <a:xfrm>
            <a:off x="762000" y="321865"/>
            <a:ext cx="9298154" cy="68104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547723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710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MODALITÀ</a:t>
            </a:r>
            <a:r>
              <a:rPr lang="en-US" altLang="zh-CN" sz="2600" b="1" i="1" spc="-17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b="1" i="1" spc="-17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RICHIESTA</a:t>
            </a:r>
            <a:r>
              <a:rPr lang="en-US" altLang="zh-CN" sz="2600" b="1" i="1" spc="-17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–</a:t>
            </a:r>
            <a:r>
              <a:rPr lang="en-US" altLang="zh-CN" sz="2600" b="1" i="1" spc="-17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ATTESTAZIONE</a:t>
            </a:r>
            <a:r>
              <a:rPr lang="en-US" altLang="zh-CN" sz="2600" b="1" i="1" spc="-1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b="1" i="1" spc="-1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RINNOVO</a:t>
            </a:r>
          </a:p>
          <a:p>
            <a:pPr>
              <a:lnSpc>
                <a:spcPts val="784"/>
              </a:lnSpc>
            </a:pPr>
            <a:endParaRPr lang="en-US" dirty="0"/>
          </a:p>
          <a:p>
            <a:pPr marL="0" hangingPunct="0">
              <a:lnSpc>
                <a:spcPct val="95833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Va</a:t>
            </a:r>
            <a:r>
              <a:rPr lang="en-US" altLang="zh-CN" sz="2600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presentata</a:t>
            </a:r>
            <a:r>
              <a:rPr lang="en-US" altLang="zh-CN" sz="2600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prima</a:t>
            </a:r>
            <a:r>
              <a:rPr lang="en-US" altLang="zh-CN" sz="2600" spc="-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della</a:t>
            </a:r>
            <a:r>
              <a:rPr lang="en-US" altLang="zh-CN" sz="2600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scadenza,</a:t>
            </a:r>
            <a:r>
              <a:rPr lang="en-US" altLang="zh-CN" sz="2600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redatta</a:t>
            </a:r>
            <a:r>
              <a:rPr lang="en-US" altLang="zh-CN" sz="2600" spc="-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secondo</a:t>
            </a:r>
            <a:r>
              <a:rPr lang="en-US" altLang="zh-CN" sz="2600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600" dirty="0">
                <a:solidFill>
                  <a:srgbClr val="0070C0"/>
                </a:solidFill>
                <a:latin typeface="Calibri"/>
                <a:ea typeface="Calibri"/>
              </a:rPr>
              <a:t>mod. PIN3-2023 </a:t>
            </a:r>
            <a:r>
              <a:rPr lang="en-US" altLang="zh-CN" sz="800" dirty="0">
                <a:solidFill>
                  <a:srgbClr val="0070C0"/>
                </a:solidFill>
                <a:latin typeface="Calibri"/>
                <a:ea typeface="Calibri"/>
              </a:rPr>
              <a:t>( </a:t>
            </a:r>
            <a:r>
              <a:rPr lang="en-US" altLang="zh-CN" sz="800" dirty="0">
                <a:solidFill>
                  <a:srgbClr val="0070C0"/>
                </a:solidFill>
                <a:latin typeface="Calibri"/>
                <a:ea typeface="Calibri"/>
                <a:hlinkClick r:id="rId7" action="ppaction://hlinkfile"/>
              </a:rPr>
              <a:t>PIN_3_2023 Rinnovo_FV.pdf</a:t>
            </a:r>
            <a:r>
              <a:rPr lang="en-US" altLang="zh-CN" sz="800" dirty="0">
                <a:solidFill>
                  <a:srgbClr val="0070C0"/>
                </a:solidFill>
                <a:latin typeface="Calibri"/>
                <a:ea typeface="Calibri"/>
              </a:rPr>
              <a:t>  ) 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60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con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seguenti</a:t>
            </a:r>
            <a:r>
              <a:rPr lang="en-US" altLang="zh-CN" sz="2600" spc="-1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Calibri"/>
                <a:ea typeface="Calibri"/>
              </a:rPr>
              <a:t>allegati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:</a:t>
            </a:r>
          </a:p>
          <a:p>
            <a:pPr>
              <a:lnSpc>
                <a:spcPts val="469"/>
              </a:lnSpc>
            </a:pPr>
            <a:endParaRPr lang="en-US" dirty="0"/>
          </a:p>
          <a:p>
            <a:pPr marL="366674" indent="-360578" hangingPunct="0">
              <a:lnSpc>
                <a:spcPct val="104166"/>
              </a:lnSpc>
            </a:pPr>
            <a:r>
              <a:rPr lang="en-US" altLang="zh-CN" sz="2600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  <a:r>
              <a:rPr lang="en-US" altLang="zh-CN" sz="2600" b="1" dirty="0" err="1">
                <a:solidFill>
                  <a:srgbClr val="BF0000"/>
                </a:solidFill>
                <a:latin typeface="Calibri"/>
                <a:ea typeface="Calibri"/>
              </a:rPr>
              <a:t>asseverazione</a:t>
            </a:r>
            <a:r>
              <a:rPr lang="en-US" altLang="zh-CN" sz="2600" b="1" spc="6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70C0"/>
                </a:solidFill>
                <a:ea typeface="Calibri"/>
              </a:rPr>
              <a:t>mod. PIN3.1-2014 (  </a:t>
            </a:r>
            <a:r>
              <a:rPr lang="en-US" altLang="zh-CN" sz="200" dirty="0">
                <a:solidFill>
                  <a:srgbClr val="0070C0"/>
                </a:solidFill>
                <a:ea typeface="Calibri"/>
                <a:hlinkClick r:id="rId8" action="ppaction://hlinkfile"/>
              </a:rPr>
              <a:t>PIN_3.1-2014AsseverazionePerRinnovo.pdf</a:t>
            </a:r>
            <a:r>
              <a:rPr lang="en-US" altLang="zh-CN" sz="2600" dirty="0">
                <a:solidFill>
                  <a:srgbClr val="0070C0"/>
                </a:solidFill>
                <a:ea typeface="Calibri"/>
              </a:rPr>
              <a:t>  )</a:t>
            </a:r>
            <a:r>
              <a:rPr lang="en-US" altLang="zh-CN" sz="2600" spc="6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attestante</a:t>
            </a:r>
            <a:r>
              <a:rPr lang="en-US" altLang="zh-CN" sz="2600" spc="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la</a:t>
            </a:r>
            <a:r>
              <a:rPr lang="en-US" altLang="zh-CN" sz="2600" spc="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funzionalità</a:t>
            </a:r>
            <a:r>
              <a:rPr lang="en-US" altLang="zh-CN" sz="2600" spc="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spc="6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l'efficienza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degli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impianti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protezione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attiva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antincendi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(</a:t>
            </a:r>
            <a:r>
              <a:rPr lang="en-US" altLang="zh-CN" sz="2600" i="1" dirty="0" err="1">
                <a:solidFill>
                  <a:srgbClr val="000000"/>
                </a:solidFill>
                <a:latin typeface="Calibri"/>
                <a:ea typeface="Calibri"/>
              </a:rPr>
              <a:t>escluse</a:t>
            </a:r>
            <a:r>
              <a:rPr lang="en-US" altLang="zh-CN" sz="2600" i="1" spc="-3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 err="1">
                <a:solidFill>
                  <a:srgbClr val="000000"/>
                </a:solidFill>
                <a:latin typeface="Calibri"/>
                <a:ea typeface="Calibri"/>
              </a:rPr>
              <a:t>attrezzature</a:t>
            </a:r>
            <a:r>
              <a:rPr lang="en-US" altLang="zh-CN" sz="2600" i="1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mobili)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resa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da</a:t>
            </a:r>
            <a:r>
              <a:rPr lang="en-US" altLang="zh-CN" sz="2600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professionista</a:t>
            </a:r>
            <a:r>
              <a:rPr lang="en-US" altLang="zh-CN" sz="2600" spc="-4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abilitato</a:t>
            </a:r>
            <a:r>
              <a:rPr lang="en-US" altLang="zh-CN" sz="2600" spc="-4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ed</a:t>
            </a:r>
            <a:r>
              <a:rPr lang="en-US" altLang="zh-CN" sz="2600" spc="-4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iscritto</a:t>
            </a:r>
            <a:r>
              <a:rPr lang="en-US" altLang="zh-CN" sz="2600" spc="-4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negli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elenchi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del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M.I.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cui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all'art.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16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  </a:t>
            </a:r>
            <a:r>
              <a:rPr lang="en-US" altLang="zh-CN" sz="2600" dirty="0" err="1">
                <a:solidFill>
                  <a:srgbClr val="0070C0"/>
                </a:solidFill>
                <a:latin typeface="Calibri"/>
                <a:ea typeface="Calibri"/>
              </a:rPr>
              <a:t>D.Lgs</a:t>
            </a:r>
            <a:r>
              <a:rPr lang="en-US" altLang="zh-CN" sz="2600" dirty="0">
                <a:solidFill>
                  <a:srgbClr val="0070C0"/>
                </a:solidFill>
                <a:latin typeface="Calibri"/>
                <a:ea typeface="Calibri"/>
              </a:rPr>
              <a:t>. 8/3/2006 n. 139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;  </a:t>
            </a: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600" spc="30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ea typeface="Calibri"/>
              </a:rPr>
              <a:t>attestato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ea typeface="Calibri"/>
              </a:rPr>
              <a:t>versamento.</a:t>
            </a:r>
          </a:p>
          <a:p>
            <a:pPr>
              <a:lnSpc>
                <a:spcPts val="1539"/>
              </a:lnSpc>
            </a:pPr>
            <a:endParaRPr lang="en-US" dirty="0"/>
          </a:p>
          <a:p>
            <a:pPr marL="1268831" hangingPunct="0">
              <a:lnSpc>
                <a:spcPct val="95416"/>
              </a:lnSpc>
            </a:pP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  Non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occorre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la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perizia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giurata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ma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BF0000"/>
                </a:solidFill>
                <a:latin typeface="Calibri"/>
                <a:ea typeface="Calibri"/>
              </a:rPr>
              <a:t>asseverazione</a:t>
            </a:r>
            <a:r>
              <a:rPr lang="en-US" altLang="zh-CN" sz="2400" b="1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resa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da</a:t>
            </a:r>
            <a:r>
              <a:rPr lang="en-US" altLang="zh-CN" sz="2400" i="1" spc="-1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Calibri"/>
                <a:ea typeface="Calibri"/>
              </a:rPr>
              <a:t>tecnico</a:t>
            </a:r>
            <a:endParaRPr lang="en-US" altLang="zh-CN" sz="2400" i="1" dirty="0">
              <a:solidFill>
                <a:srgbClr val="000000"/>
              </a:solidFill>
              <a:latin typeface="Calibri"/>
              <a:ea typeface="Calibri"/>
            </a:endParaRPr>
          </a:p>
          <a:p>
            <a:pPr marL="1268831" hangingPunct="0">
              <a:lnSpc>
                <a:spcPct val="95416"/>
              </a:lnSpc>
            </a:pPr>
            <a:r>
              <a:rPr lang="en-US" altLang="zh-CN" sz="2400" i="1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400" i="1" dirty="0" err="1">
                <a:solidFill>
                  <a:srgbClr val="000000"/>
                </a:solidFill>
                <a:latin typeface="Calibri"/>
                <a:ea typeface="Calibri"/>
              </a:rPr>
              <a:t>abilitato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ed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iscritto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negli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elenchi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400" i="1" spc="-1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M.I.;</a:t>
            </a:r>
          </a:p>
          <a:p>
            <a:pPr>
              <a:lnSpc>
                <a:spcPts val="734"/>
              </a:lnSpc>
            </a:pPr>
            <a:endParaRPr lang="en-US" dirty="0"/>
          </a:p>
          <a:p>
            <a:pPr marL="1438630" indent="12192" hangingPunct="0">
              <a:lnSpc>
                <a:spcPct val="101250"/>
              </a:lnSpc>
            </a:pPr>
            <a:r>
              <a:rPr lang="en-US" altLang="zh-CN" sz="2400" i="1" spc="50" dirty="0">
                <a:solidFill>
                  <a:srgbClr val="000000"/>
                </a:solidFill>
                <a:latin typeface="Calibri"/>
                <a:ea typeface="Calibri"/>
              </a:rPr>
              <a:t>N</a:t>
            </a:r>
            <a:r>
              <a:rPr lang="en-US" altLang="zh-CN" sz="2400" i="1" spc="40" dirty="0">
                <a:solidFill>
                  <a:srgbClr val="000000"/>
                </a:solidFill>
                <a:latin typeface="Calibri"/>
                <a:ea typeface="Calibri"/>
              </a:rPr>
              <a:t>on</a:t>
            </a:r>
            <a:r>
              <a:rPr lang="en-US" altLang="zh-CN" sz="24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spc="44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400" i="1" spc="30" dirty="0">
                <a:solidFill>
                  <a:srgbClr val="000000"/>
                </a:solidFill>
                <a:latin typeface="Calibri"/>
                <a:ea typeface="Calibri"/>
              </a:rPr>
              <a:t>c</a:t>
            </a:r>
            <a:r>
              <a:rPr lang="en-US" altLang="zh-CN" sz="2400" i="1" spc="34" dirty="0">
                <a:solidFill>
                  <a:srgbClr val="000000"/>
                </a:solidFill>
                <a:latin typeface="Calibri"/>
                <a:ea typeface="Calibri"/>
              </a:rPr>
              <a:t>c</a:t>
            </a:r>
            <a:r>
              <a:rPr lang="en-US" altLang="zh-CN" sz="2400" i="1" spc="40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400" i="1" spc="30" dirty="0">
                <a:solidFill>
                  <a:srgbClr val="000000"/>
                </a:solidFill>
                <a:latin typeface="Calibri"/>
                <a:ea typeface="Calibri"/>
              </a:rPr>
              <a:t>rre</a:t>
            </a:r>
            <a:r>
              <a:rPr lang="en-US" altLang="zh-CN" sz="24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spc="44" dirty="0">
                <a:solidFill>
                  <a:srgbClr val="000000"/>
                </a:solidFill>
                <a:latin typeface="Calibri"/>
                <a:ea typeface="Calibri"/>
              </a:rPr>
              <a:t>u</a:t>
            </a:r>
            <a:r>
              <a:rPr lang="en-US" altLang="zh-CN" sz="2400" i="1" spc="20" dirty="0">
                <a:solidFill>
                  <a:srgbClr val="000000"/>
                </a:solidFill>
                <a:latin typeface="Calibri"/>
                <a:ea typeface="Calibri"/>
              </a:rPr>
              <a:t>l</a:t>
            </a:r>
            <a:r>
              <a:rPr lang="en-US" altLang="zh-CN" sz="2400" i="1" spc="30" dirty="0">
                <a:solidFill>
                  <a:srgbClr val="000000"/>
                </a:solidFill>
                <a:latin typeface="Calibri"/>
                <a:ea typeface="Calibri"/>
              </a:rPr>
              <a:t>te</a:t>
            </a:r>
            <a:r>
              <a:rPr lang="en-US" altLang="zh-CN" sz="2400" i="1" spc="34" dirty="0">
                <a:solidFill>
                  <a:srgbClr val="000000"/>
                </a:solidFill>
                <a:latin typeface="Calibri"/>
                <a:ea typeface="Calibri"/>
              </a:rPr>
              <a:t>r</a:t>
            </a:r>
            <a:r>
              <a:rPr lang="en-US" altLang="zh-CN" sz="2400" i="1" spc="15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400" i="1" spc="44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400" i="1" spc="25" dirty="0">
                <a:solidFill>
                  <a:srgbClr val="000000"/>
                </a:solidFill>
                <a:latin typeface="Calibri"/>
                <a:ea typeface="Calibri"/>
              </a:rPr>
              <a:t>r</a:t>
            </a:r>
            <a:r>
              <a:rPr lang="en-US" altLang="zh-CN" sz="2400" i="1" spc="40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4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spc="4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400" i="1" spc="15" dirty="0">
                <a:solidFill>
                  <a:srgbClr val="000000"/>
                </a:solidFill>
                <a:latin typeface="Calibri"/>
                <a:ea typeface="Calibri"/>
              </a:rPr>
              <a:t>ll</a:t>
            </a:r>
            <a:r>
              <a:rPr lang="en-US" altLang="zh-CN" sz="2400" i="1" spc="44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400" i="1" spc="40" dirty="0">
                <a:solidFill>
                  <a:srgbClr val="000000"/>
                </a:solidFill>
                <a:latin typeface="Calibri"/>
                <a:ea typeface="Calibri"/>
              </a:rPr>
              <a:t>g</a:t>
            </a:r>
            <a:r>
              <a:rPr lang="en-US" altLang="zh-CN" sz="2400" i="1" spc="44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400" i="1" spc="25" dirty="0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400" i="1" spc="40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4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spc="30" dirty="0">
                <a:solidFill>
                  <a:srgbClr val="000000"/>
                </a:solidFill>
                <a:latin typeface="Calibri"/>
                <a:ea typeface="Calibri"/>
              </a:rPr>
              <a:t>r</a:t>
            </a:r>
            <a:r>
              <a:rPr lang="en-US" altLang="zh-CN" sz="2400" i="1" spc="40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400" i="1" spc="15" dirty="0">
                <a:solidFill>
                  <a:srgbClr val="000000"/>
                </a:solidFill>
                <a:latin typeface="Calibri"/>
                <a:ea typeface="Calibri"/>
              </a:rPr>
              <a:t>l</a:t>
            </a:r>
            <a:r>
              <a:rPr lang="en-US" altLang="zh-CN" sz="2400" i="1" spc="4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400" i="1" spc="30" dirty="0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400" i="1" spc="20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400" i="1" spc="34" dirty="0">
                <a:solidFill>
                  <a:srgbClr val="000000"/>
                </a:solidFill>
                <a:latin typeface="Calibri"/>
                <a:ea typeface="Calibri"/>
              </a:rPr>
              <a:t>v</a:t>
            </a:r>
            <a:r>
              <a:rPr lang="en-US" altLang="zh-CN" sz="2400" i="1" spc="40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4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spc="4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400" i="1" spc="20" dirty="0">
                <a:solidFill>
                  <a:srgbClr val="000000"/>
                </a:solidFill>
                <a:latin typeface="Calibri"/>
                <a:ea typeface="Calibri"/>
              </a:rPr>
              <a:t>ll</a:t>
            </a:r>
            <a:r>
              <a:rPr lang="en-US" altLang="zh-CN" sz="2400" i="1" spc="4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4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spc="40" dirty="0" err="1">
                <a:solidFill>
                  <a:srgbClr val="000000"/>
                </a:solidFill>
                <a:latin typeface="Calibri"/>
                <a:ea typeface="Calibri"/>
              </a:rPr>
              <a:t>d</a:t>
            </a:r>
            <a:r>
              <a:rPr lang="en-US" altLang="zh-CN" sz="2400" i="1" spc="20" dirty="0" err="1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400" i="1" spc="34" dirty="0" err="1">
                <a:solidFill>
                  <a:srgbClr val="000000"/>
                </a:solidFill>
                <a:latin typeface="Calibri"/>
                <a:ea typeface="Calibri"/>
              </a:rPr>
              <a:t>c</a:t>
            </a:r>
            <a:r>
              <a:rPr lang="en-US" altLang="zh-CN" sz="2400" i="1" spc="40" dirty="0" err="1">
                <a:solidFill>
                  <a:srgbClr val="000000"/>
                </a:solidFill>
                <a:latin typeface="Calibri"/>
                <a:ea typeface="Calibri"/>
              </a:rPr>
              <a:t>h</a:t>
            </a:r>
            <a:r>
              <a:rPr lang="en-US" altLang="zh-CN" sz="2400" i="1" spc="20" dirty="0" err="1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400" i="1" spc="40" dirty="0" err="1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400" i="1" spc="25" dirty="0" err="1">
                <a:solidFill>
                  <a:srgbClr val="000000"/>
                </a:solidFill>
                <a:latin typeface="Calibri"/>
                <a:ea typeface="Calibri"/>
              </a:rPr>
              <a:t>r</a:t>
            </a:r>
            <a:r>
              <a:rPr lang="en-US" altLang="zh-CN" sz="2400" i="1" spc="44" dirty="0" err="1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400" i="1" spc="30" dirty="0" err="1">
                <a:solidFill>
                  <a:srgbClr val="000000"/>
                </a:solidFill>
                <a:latin typeface="Calibri"/>
                <a:ea typeface="Calibri"/>
              </a:rPr>
              <a:t>zio</a:t>
            </a:r>
            <a:r>
              <a:rPr lang="en-US" altLang="zh-CN" sz="2400" i="1" spc="40" dirty="0" err="1">
                <a:solidFill>
                  <a:srgbClr val="000000"/>
                </a:solidFill>
                <a:latin typeface="Calibri"/>
                <a:ea typeface="Calibri"/>
              </a:rPr>
              <a:t>ne</a:t>
            </a:r>
            <a:r>
              <a:rPr lang="en-US" altLang="zh-CN" sz="24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spc="34" dirty="0">
                <a:solidFill>
                  <a:srgbClr val="000000"/>
                </a:solidFill>
                <a:latin typeface="Calibri"/>
                <a:ea typeface="Calibri"/>
              </a:rPr>
              <a:t>“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Calibri"/>
                <a:cs typeface="Calibri"/>
              </a:rPr>
              <a:t>si</a:t>
            </a:r>
            <a:r>
              <a:rPr lang="en-US" altLang="zh-CN" sz="2400" i="1" spc="25" dirty="0" err="1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400" i="1" spc="50" dirty="0" err="1">
                <a:solidFill>
                  <a:srgbClr val="000000"/>
                </a:solidFill>
                <a:latin typeface="Calibri"/>
                <a:ea typeface="Calibri"/>
              </a:rPr>
              <a:t>u</a:t>
            </a:r>
            <a:r>
              <a:rPr lang="en-US" altLang="zh-CN" sz="2400" i="1" spc="44" dirty="0" err="1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400" i="1" spc="34" dirty="0" err="1">
                <a:solidFill>
                  <a:srgbClr val="000000"/>
                </a:solidFill>
                <a:latin typeface="Calibri"/>
                <a:ea typeface="Calibri"/>
              </a:rPr>
              <a:t>z</a:t>
            </a:r>
            <a:r>
              <a:rPr lang="en-US" altLang="zh-CN" sz="2400" i="1" spc="30" dirty="0" err="1">
                <a:solidFill>
                  <a:srgbClr val="000000"/>
                </a:solidFill>
                <a:latin typeface="Calibri"/>
                <a:ea typeface="Calibri"/>
              </a:rPr>
              <a:t>io</a:t>
            </a:r>
            <a:r>
              <a:rPr lang="en-US" altLang="zh-CN" sz="2400" i="1" spc="50" dirty="0" err="1">
                <a:solidFill>
                  <a:srgbClr val="000000"/>
                </a:solidFill>
                <a:latin typeface="Calibri"/>
                <a:ea typeface="Calibri"/>
              </a:rPr>
              <a:t>n</a:t>
            </a:r>
            <a:r>
              <a:rPr lang="en-US" altLang="zh-CN" sz="2400" i="1" spc="40" dirty="0" err="1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4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spc="44" dirty="0">
                <a:solidFill>
                  <a:srgbClr val="000000"/>
                </a:solidFill>
                <a:latin typeface="Calibri"/>
                <a:ea typeface="Calibri"/>
              </a:rPr>
              <a:t>n</a:t>
            </a:r>
            <a:r>
              <a:rPr lang="en-US" altLang="zh-CN" sz="2400" i="1" spc="50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400" i="1" spc="44" dirty="0">
                <a:solidFill>
                  <a:srgbClr val="000000"/>
                </a:solidFill>
                <a:latin typeface="Calibri"/>
                <a:ea typeface="Calibri"/>
              </a:rPr>
              <a:t>n</a:t>
            </a:r>
            <a:r>
              <a:rPr lang="en-US" altLang="zh-CN" sz="24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spc="69" dirty="0">
                <a:solidFill>
                  <a:srgbClr val="000000"/>
                </a:solidFill>
                <a:latin typeface="Calibri"/>
                <a:ea typeface="Calibri"/>
              </a:rPr>
              <a:t>m</a:t>
            </a:r>
            <a:r>
              <a:rPr lang="en-US" altLang="zh-CN" sz="2400" i="1" spc="44" dirty="0">
                <a:solidFill>
                  <a:srgbClr val="000000"/>
                </a:solidFill>
                <a:latin typeface="Calibri"/>
                <a:ea typeface="Calibri"/>
              </a:rPr>
              <a:t>u</a:t>
            </a:r>
            <a:r>
              <a:rPr lang="en-US" altLang="zh-CN" sz="2400" i="1" spc="30" dirty="0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400" i="1" spc="44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400" i="1" spc="30" dirty="0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400" i="1" spc="40" dirty="0">
                <a:solidFill>
                  <a:srgbClr val="000000"/>
                </a:solidFill>
                <a:latin typeface="Calibri"/>
                <a:ea typeface="Calibri"/>
              </a:rPr>
              <a:t>a”</a:t>
            </a:r>
            <a:r>
              <a:rPr lang="en-US" altLang="zh-CN" sz="2400" i="1" spc="2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400" i="1" spc="20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400" i="1" spc="44" dirty="0">
                <a:solidFill>
                  <a:srgbClr val="000000"/>
                </a:solidFill>
                <a:latin typeface="Calibri"/>
                <a:ea typeface="Calibri"/>
              </a:rPr>
              <a:t>n</a:t>
            </a:r>
            <a:r>
              <a:rPr lang="en-US" altLang="zh-CN" sz="24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spc="50" dirty="0">
                <a:solidFill>
                  <a:srgbClr val="000000"/>
                </a:solidFill>
                <a:latin typeface="Calibri"/>
                <a:ea typeface="Calibri"/>
              </a:rPr>
              <a:t>q</a:t>
            </a:r>
            <a:r>
              <a:rPr lang="en-US" altLang="zh-CN" sz="2400" i="1" spc="44" dirty="0">
                <a:solidFill>
                  <a:srgbClr val="000000"/>
                </a:solidFill>
                <a:latin typeface="Calibri"/>
                <a:ea typeface="Calibri"/>
              </a:rPr>
              <a:t>uan</a:t>
            </a:r>
            <a:r>
              <a:rPr lang="en-US" altLang="zh-CN" sz="2400" i="1" spc="30" dirty="0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400" i="1" spc="44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4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spc="44" dirty="0">
                <a:solidFill>
                  <a:srgbClr val="000000"/>
                </a:solidFill>
                <a:latin typeface="Calibri"/>
                <a:ea typeface="Calibri"/>
              </a:rPr>
              <a:t>n</a:t>
            </a:r>
            <a:r>
              <a:rPr lang="en-US" altLang="zh-CN" sz="2400" i="1" spc="40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400" i="1" spc="20" dirty="0">
                <a:solidFill>
                  <a:srgbClr val="000000"/>
                </a:solidFill>
                <a:latin typeface="Calibri"/>
                <a:ea typeface="Calibri"/>
              </a:rPr>
              <a:t>ll</a:t>
            </a:r>
            <a:r>
              <a:rPr lang="en-US" altLang="zh-CN" sz="2400" i="1" spc="25" dirty="0">
                <a:solidFill>
                  <a:srgbClr val="000000"/>
                </a:solidFill>
                <a:latin typeface="Calibri"/>
                <a:ea typeface="Calibri"/>
              </a:rPr>
              <a:t>’</a:t>
            </a:r>
            <a:r>
              <a:rPr lang="en-US" altLang="zh-CN" sz="2400" i="1" spc="44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400" i="1" spc="30" dirty="0">
                <a:solidFill>
                  <a:srgbClr val="000000"/>
                </a:solidFill>
                <a:latin typeface="Calibri"/>
                <a:ea typeface="Calibri"/>
              </a:rPr>
              <a:t>tte</a:t>
            </a:r>
            <a:r>
              <a:rPr lang="en-US" altLang="zh-CN" sz="2400" i="1" spc="44" dirty="0">
                <a:solidFill>
                  <a:srgbClr val="000000"/>
                </a:solidFill>
                <a:latin typeface="Calibri"/>
                <a:ea typeface="Calibri"/>
              </a:rPr>
              <a:t>s</a:t>
            </a:r>
            <a:r>
              <a:rPr lang="en-US" altLang="zh-CN" sz="2400" i="1" spc="30" dirty="0">
                <a:solidFill>
                  <a:srgbClr val="000000"/>
                </a:solidFill>
                <a:latin typeface="Calibri"/>
                <a:ea typeface="Calibri"/>
              </a:rPr>
              <a:t>t</a:t>
            </a:r>
            <a:r>
              <a:rPr lang="en-US" altLang="zh-CN" sz="2400" i="1" spc="44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400" i="1" spc="34" dirty="0">
                <a:solidFill>
                  <a:srgbClr val="000000"/>
                </a:solidFill>
                <a:latin typeface="Calibri"/>
                <a:ea typeface="Calibri"/>
              </a:rPr>
              <a:t>zio</a:t>
            </a:r>
            <a:r>
              <a:rPr lang="en-US" altLang="zh-CN" sz="2400" i="1" spc="44" dirty="0">
                <a:solidFill>
                  <a:srgbClr val="000000"/>
                </a:solidFill>
                <a:latin typeface="Calibri"/>
                <a:ea typeface="Calibri"/>
              </a:rPr>
              <a:t>n</a:t>
            </a:r>
            <a:r>
              <a:rPr lang="en-US" altLang="zh-CN" sz="2400" i="1" spc="40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4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spc="44" dirty="0">
                <a:solidFill>
                  <a:srgbClr val="000000"/>
                </a:solidFill>
                <a:latin typeface="Calibri"/>
                <a:ea typeface="Calibri"/>
              </a:rPr>
              <a:t>d</a:t>
            </a:r>
            <a:r>
              <a:rPr lang="en-US" altLang="zh-CN" sz="2400" i="1" spc="20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4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spc="30" dirty="0" err="1">
                <a:solidFill>
                  <a:srgbClr val="000000"/>
                </a:solidFill>
                <a:latin typeface="Calibri"/>
                <a:ea typeface="Calibri"/>
              </a:rPr>
              <a:t>r</a:t>
            </a:r>
            <a:r>
              <a:rPr lang="en-US" altLang="zh-CN" sz="2400" i="1" spc="20" dirty="0" err="1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400" i="1" spc="44" dirty="0" err="1">
                <a:solidFill>
                  <a:srgbClr val="000000"/>
                </a:solidFill>
                <a:latin typeface="Calibri"/>
                <a:ea typeface="Calibri"/>
              </a:rPr>
              <a:t>nn</a:t>
            </a:r>
            <a:r>
              <a:rPr lang="en-US" altLang="zh-CN" sz="2400" i="1" spc="50" dirty="0" err="1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400" i="1" spc="40" dirty="0" err="1">
                <a:solidFill>
                  <a:srgbClr val="000000"/>
                </a:solidFill>
                <a:latin typeface="Calibri"/>
                <a:ea typeface="Calibri"/>
              </a:rPr>
              <a:t>v</a:t>
            </a:r>
            <a:r>
              <a:rPr lang="en-US" altLang="zh-CN" sz="2400" i="1" spc="44" dirty="0" err="1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400" i="1" spc="-30" dirty="0">
                <a:solidFill>
                  <a:srgbClr val="0000FE"/>
                </a:solidFill>
                <a:latin typeface="Calibri"/>
                <a:cs typeface="Calibri"/>
              </a:rPr>
              <a:t> mod. </a:t>
            </a:r>
            <a:r>
              <a:rPr lang="en-US" altLang="zh-CN" sz="2400" i="1" dirty="0">
                <a:solidFill>
                  <a:srgbClr val="0000FE"/>
                </a:solidFill>
                <a:latin typeface="Calibri"/>
                <a:ea typeface="Calibri"/>
              </a:rPr>
              <a:t>PIN3-2018</a:t>
            </a:r>
            <a:r>
              <a:rPr lang="en-US" altLang="zh-CN" sz="2400" i="1" spc="-3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latin typeface="Calibri"/>
                <a:ea typeface="Calibri"/>
              </a:rPr>
              <a:t>è</a:t>
            </a:r>
            <a:r>
              <a:rPr lang="en-US" altLang="zh-CN" sz="2400" i="1" spc="-30" dirty="0">
                <a:latin typeface="Calibri"/>
                <a:cs typeface="Calibri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Calibri"/>
                <a:ea typeface="Calibri"/>
              </a:rPr>
              <a:t>contenuta</a:t>
            </a:r>
            <a:r>
              <a:rPr lang="en-US" altLang="zh-CN" sz="2400" i="1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anche</a:t>
            </a:r>
            <a:r>
              <a:rPr lang="en-US" altLang="zh-CN" sz="2400" i="1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la</a:t>
            </a:r>
            <a:r>
              <a:rPr lang="en-US" altLang="zh-CN" sz="2400" i="1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BF0000"/>
                </a:solidFill>
                <a:latin typeface="Calibri"/>
                <a:ea typeface="Calibri"/>
              </a:rPr>
              <a:t>dichiarazione</a:t>
            </a:r>
            <a:r>
              <a:rPr lang="en-US" altLang="zh-CN" sz="2400" i="1" spc="-3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BF0000"/>
                </a:solidFill>
                <a:latin typeface="Calibri"/>
                <a:ea typeface="Calibri"/>
              </a:rPr>
              <a:t>attestante</a:t>
            </a:r>
            <a:r>
              <a:rPr lang="en-US" altLang="zh-CN" sz="2400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BF0000"/>
                </a:solidFill>
                <a:latin typeface="Calibri"/>
                <a:ea typeface="Calibri"/>
              </a:rPr>
              <a:t>l'assenza</a:t>
            </a:r>
            <a:r>
              <a:rPr lang="en-US" altLang="zh-CN" sz="2400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BF0000"/>
                </a:solidFill>
                <a:latin typeface="Calibri"/>
                <a:ea typeface="Calibri"/>
              </a:rPr>
              <a:t>di</a:t>
            </a:r>
            <a:r>
              <a:rPr lang="en-US" altLang="zh-CN" sz="2400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BF0000"/>
                </a:solidFill>
                <a:latin typeface="Calibri"/>
                <a:ea typeface="Calibri"/>
              </a:rPr>
              <a:t>variazioni</a:t>
            </a:r>
            <a:r>
              <a:rPr lang="en-US" altLang="zh-CN" sz="2400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alle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condizioni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sicurezza</a:t>
            </a:r>
            <a:r>
              <a:rPr lang="en-US" altLang="zh-CN" sz="2400" i="1" spc="-1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400" i="1" dirty="0" err="1">
                <a:solidFill>
                  <a:srgbClr val="000000"/>
                </a:solidFill>
                <a:latin typeface="Calibri"/>
                <a:ea typeface="Calibri"/>
              </a:rPr>
              <a:t>antincendio</a:t>
            </a:r>
            <a:r>
              <a:rPr lang="en-US" altLang="zh-CN" sz="2400" i="1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  <a:endParaRPr lang="en-US" altLang="zh-CN" sz="1400" i="1" spc="-15" dirty="0">
              <a:solidFill>
                <a:srgbClr val="001E5E"/>
              </a:solidFill>
              <a:latin typeface="Calibri"/>
              <a:ea typeface="Calibri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Freeform 643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5" name="Picture 64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645"/>
          <p:cNvSpPr/>
          <p:nvPr/>
        </p:nvSpPr>
        <p:spPr>
          <a:xfrm>
            <a:off x="728346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7" name="Picture 64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648" name="Picture 64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pic>
        <p:nvPicPr>
          <p:cNvPr id="649" name="Picture 64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0972" y="2450464"/>
            <a:ext cx="1584960" cy="1043940"/>
          </a:xfrm>
          <a:prstGeom prst="rect">
            <a:avLst/>
          </a:prstGeom>
        </p:spPr>
      </p:pic>
      <p:sp>
        <p:nvSpPr>
          <p:cNvPr id="651" name="TextBox 651"/>
          <p:cNvSpPr txBox="1"/>
          <p:nvPr/>
        </p:nvSpPr>
        <p:spPr>
          <a:xfrm>
            <a:off x="953452" y="426720"/>
            <a:ext cx="9453563" cy="668670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820800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              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804"/>
              </a:lnSpc>
            </a:pPr>
            <a:endParaRPr lang="en-US" dirty="0"/>
          </a:p>
          <a:p>
            <a:pPr marL="0" hangingPunct="0">
              <a:lnSpc>
                <a:spcPct val="117499"/>
              </a:lnSpc>
            </a:pPr>
            <a:r>
              <a:rPr lang="en-US" altLang="zh-CN" sz="2800" b="1" spc="-30" dirty="0">
                <a:solidFill>
                  <a:srgbClr val="000000"/>
                </a:solidFill>
                <a:latin typeface="Calibri"/>
                <a:ea typeface="Calibri"/>
              </a:rPr>
              <a:t>OBBLIGHI</a:t>
            </a:r>
            <a:r>
              <a:rPr lang="en-US" altLang="zh-CN" sz="2800" b="1" spc="-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-30" dirty="0">
                <a:solidFill>
                  <a:srgbClr val="000000"/>
                </a:solidFill>
                <a:latin typeface="Calibri"/>
                <a:ea typeface="Calibri"/>
              </a:rPr>
              <a:t>CONNESSI</a:t>
            </a:r>
            <a:r>
              <a:rPr lang="en-US" altLang="zh-CN" sz="2800" b="1" spc="-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-40" dirty="0">
                <a:solidFill>
                  <a:srgbClr val="000000"/>
                </a:solidFill>
                <a:latin typeface="Calibri"/>
                <a:ea typeface="Calibri"/>
              </a:rPr>
              <a:t>CON</a:t>
            </a:r>
            <a:r>
              <a:rPr lang="en-US" altLang="zh-CN" sz="2800" b="1" spc="-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-25" dirty="0">
                <a:solidFill>
                  <a:srgbClr val="000000"/>
                </a:solidFill>
                <a:latin typeface="Calibri"/>
                <a:ea typeface="Calibri"/>
              </a:rPr>
              <a:t>L’ESERCIZIO</a:t>
            </a:r>
            <a:r>
              <a:rPr lang="en-US" altLang="zh-CN" sz="2800" b="1" spc="-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-30" dirty="0">
                <a:solidFill>
                  <a:srgbClr val="000000"/>
                </a:solidFill>
                <a:latin typeface="Calibri"/>
                <a:ea typeface="Calibri"/>
              </a:rPr>
              <a:t>DELL’ATTIVITÀ</a:t>
            </a:r>
            <a:r>
              <a:rPr lang="en-US" altLang="zh-CN" sz="28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Calibri"/>
                <a:ea typeface="Calibri"/>
              </a:rPr>
              <a:t>ABOLIZIONE</a:t>
            </a:r>
            <a:r>
              <a:rPr lang="en-US" altLang="zh-CN" sz="28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8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Calibri"/>
                <a:ea typeface="Calibri"/>
              </a:rPr>
              <a:t>REGISTRO</a:t>
            </a:r>
            <a:r>
              <a:rPr lang="en-US" altLang="zh-CN" sz="2800" b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Calibri"/>
                <a:ea typeface="Calibri"/>
              </a:rPr>
              <a:t>DEI</a:t>
            </a:r>
            <a:r>
              <a:rPr lang="en-US" altLang="zh-CN" sz="2800" b="1" spc="-17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Calibri"/>
                <a:ea typeface="Calibri"/>
              </a:rPr>
              <a:t>CONTROLLI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235"/>
              </a:lnSpc>
            </a:pPr>
            <a:endParaRPr lang="en-US" dirty="0"/>
          </a:p>
          <a:p>
            <a:pPr indent="892428" algn="just"/>
            <a:endParaRPr lang="en-US" altLang="zh-CN" sz="2800" i="1" dirty="0">
              <a:solidFill>
                <a:srgbClr val="000000"/>
              </a:solidFill>
              <a:latin typeface="Calibri"/>
              <a:ea typeface="Calibri"/>
            </a:endParaRPr>
          </a:p>
          <a:p>
            <a:pPr indent="892428" algn="just"/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È</a:t>
            </a:r>
            <a:r>
              <a:rPr lang="en-US" altLang="zh-CN" sz="2800" i="1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stato</a:t>
            </a:r>
            <a:r>
              <a:rPr lang="en-US" altLang="zh-CN" sz="2800" i="1" spc="-44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800" b="1" i="1" dirty="0">
                <a:solidFill>
                  <a:srgbClr val="BF0000"/>
                </a:solidFill>
                <a:latin typeface="Calibri"/>
                <a:ea typeface="Calibri"/>
              </a:rPr>
              <a:t>eliminato</a:t>
            </a:r>
            <a:r>
              <a:rPr lang="en-US" altLang="zh-CN" sz="2800" b="1" i="1" spc="-4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800" i="1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BF0000"/>
                </a:solidFill>
                <a:latin typeface="Calibri"/>
                <a:ea typeface="Calibri"/>
              </a:rPr>
              <a:t>"</a:t>
            </a:r>
            <a:r>
              <a:rPr lang="en-US" altLang="zh-CN" sz="2800" b="1" i="1" dirty="0">
                <a:solidFill>
                  <a:srgbClr val="BF0000"/>
                </a:solidFill>
                <a:latin typeface="Calibri"/>
                <a:ea typeface="Calibri"/>
              </a:rPr>
              <a:t>Registro</a:t>
            </a:r>
            <a:r>
              <a:rPr lang="en-US" altLang="zh-CN" sz="2800" b="1" i="1" spc="-4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BF0000"/>
                </a:solidFill>
                <a:latin typeface="Calibri"/>
                <a:ea typeface="Calibri"/>
              </a:rPr>
              <a:t>dei</a:t>
            </a:r>
            <a:r>
              <a:rPr lang="en-US" altLang="zh-CN" sz="2800" b="1" i="1" spc="-4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BF0000"/>
                </a:solidFill>
                <a:latin typeface="Calibri"/>
                <a:ea typeface="Calibri"/>
              </a:rPr>
              <a:t>controlli"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800" i="1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previsto</a:t>
            </a:r>
            <a:r>
              <a:rPr lang="en-US" altLang="zh-CN" sz="2800" i="1" dirty="0">
                <a:solidFill>
                  <a:srgbClr val="000000"/>
                </a:solidFill>
                <a:ea typeface="Calibri"/>
              </a:rPr>
              <a:t>  </a:t>
            </a:r>
            <a:r>
              <a:rPr lang="en-US" altLang="zh-CN" sz="2800" i="1" dirty="0" err="1">
                <a:solidFill>
                  <a:srgbClr val="0070C0"/>
                </a:solidFill>
                <a:ea typeface="Calibri"/>
              </a:rPr>
              <a:t>dall'</a:t>
            </a:r>
            <a:r>
              <a:rPr lang="en-US" altLang="zh-CN" sz="2800" i="1" dirty="0" err="1">
                <a:solidFill>
                  <a:srgbClr val="0070C0"/>
                </a:solidFill>
                <a:latin typeface="Calibri"/>
                <a:ea typeface="Calibri"/>
              </a:rPr>
              <a:t>art</a:t>
            </a:r>
            <a:r>
              <a:rPr lang="en-US" altLang="zh-CN" sz="2800" i="1" dirty="0">
                <a:solidFill>
                  <a:srgbClr val="0070C0"/>
                </a:solidFill>
                <a:latin typeface="Calibri"/>
                <a:ea typeface="Calibri"/>
              </a:rPr>
              <a:t>.</a:t>
            </a:r>
            <a:r>
              <a:rPr lang="en-US" altLang="zh-CN" sz="2800" i="1" spc="-3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70C0"/>
                </a:solidFill>
                <a:latin typeface="Calibri"/>
                <a:ea typeface="Calibri"/>
              </a:rPr>
              <a:t>5</a:t>
            </a:r>
            <a:r>
              <a:rPr lang="en-US" altLang="zh-CN" sz="2800" i="1" spc="-34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70C0"/>
                </a:solidFill>
                <a:latin typeface="Calibri"/>
                <a:ea typeface="Calibri"/>
              </a:rPr>
              <a:t>co.</a:t>
            </a:r>
            <a:r>
              <a:rPr lang="en-US" altLang="zh-CN" sz="2800" i="1" spc="-34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70C0"/>
                </a:solidFill>
                <a:latin typeface="Calibri"/>
                <a:ea typeface="Calibri"/>
              </a:rPr>
              <a:t>2</a:t>
            </a:r>
            <a:r>
              <a:rPr lang="en-US" altLang="zh-CN" sz="2800" i="1" spc="-30" dirty="0">
                <a:solidFill>
                  <a:srgbClr val="0070C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70C0"/>
                </a:solidFill>
                <a:latin typeface="Calibri"/>
                <a:ea typeface="Calibri"/>
              </a:rPr>
              <a:t>del</a:t>
            </a:r>
            <a:r>
              <a:rPr lang="en-US" altLang="zh-CN" sz="2800" i="1" spc="-34" dirty="0">
                <a:solidFill>
                  <a:srgbClr val="0070C0"/>
                </a:solidFill>
                <a:latin typeface="Calibri"/>
                <a:cs typeface="Calibri"/>
              </a:rPr>
              <a:t> D.P.R. n.37/98</a:t>
            </a:r>
            <a:r>
              <a:rPr lang="en-US" altLang="zh-CN" sz="2800" i="1" spc="-34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altLang="zh-CN" sz="2800" i="1" spc="-3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sul</a:t>
            </a:r>
            <a:r>
              <a:rPr lang="en-US" altLang="zh-CN" sz="2800" i="1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quale</a:t>
            </a:r>
            <a:r>
              <a:rPr lang="en-US" altLang="zh-CN" sz="2800" i="1" spc="-3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spc="-35" dirty="0" err="1">
                <a:solidFill>
                  <a:srgbClr val="000000"/>
                </a:solidFill>
                <a:latin typeface="Calibri"/>
                <a:cs typeface="Calibri"/>
              </a:rPr>
              <a:t>d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ovevano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essere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annotati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controlli,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le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verifiche,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gli</a:t>
            </a:r>
            <a:r>
              <a:rPr lang="en-US" altLang="zh-CN" sz="2800" i="1" spc="-18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interventi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 di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manutenzione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,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l’informazione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 e la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formazione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  del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personale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,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perché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 considerate un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duplicato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 di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adempimenti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già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latin typeface="Calibri"/>
                <a:ea typeface="Calibri"/>
              </a:rPr>
              <a:t>previsti</a:t>
            </a:r>
            <a:r>
              <a:rPr lang="en-US" altLang="zh-CN" sz="2800" i="1" dirty="0">
                <a:solidFill>
                  <a:srgbClr val="000000"/>
                </a:solidFill>
                <a:latin typeface="Calibri"/>
                <a:ea typeface="Calibri"/>
              </a:rPr>
              <a:t> dal </a:t>
            </a:r>
            <a:r>
              <a:rPr lang="en-US" altLang="zh-CN" sz="2800" i="1" dirty="0" err="1">
                <a:solidFill>
                  <a:srgbClr val="0070C0"/>
                </a:solidFill>
                <a:latin typeface="Calibri"/>
                <a:ea typeface="Calibri"/>
              </a:rPr>
              <a:t>D.Lgs</a:t>
            </a:r>
            <a:r>
              <a:rPr lang="en-US" altLang="zh-CN" sz="2800" i="1" dirty="0">
                <a:solidFill>
                  <a:srgbClr val="0070C0"/>
                </a:solidFill>
                <a:latin typeface="Calibri"/>
                <a:ea typeface="Calibri"/>
              </a:rPr>
              <a:t>. 09 </a:t>
            </a:r>
            <a:r>
              <a:rPr lang="en-US" altLang="zh-CN" sz="2800" i="1" dirty="0" err="1">
                <a:solidFill>
                  <a:srgbClr val="0070C0"/>
                </a:solidFill>
                <a:latin typeface="Calibri"/>
                <a:ea typeface="Calibri"/>
              </a:rPr>
              <a:t>Aprile</a:t>
            </a:r>
            <a:r>
              <a:rPr lang="en-US" altLang="zh-CN" sz="2800" i="1" dirty="0">
                <a:solidFill>
                  <a:srgbClr val="0070C0"/>
                </a:solidFill>
                <a:latin typeface="Calibri"/>
                <a:ea typeface="Calibri"/>
              </a:rPr>
              <a:t> 2008 n. 81 </a:t>
            </a:r>
            <a:r>
              <a:rPr lang="en-US" altLang="zh-CN" sz="2800" i="1" dirty="0">
                <a:solidFill>
                  <a:srgbClr val="0000FE"/>
                </a:solidFill>
                <a:ea typeface="Calibri"/>
              </a:rPr>
              <a:t>"</a:t>
            </a:r>
            <a:r>
              <a:rPr lang="en-US" altLang="zh-CN" sz="2800" i="1" dirty="0" err="1">
                <a:solidFill>
                  <a:srgbClr val="0070C0"/>
                </a:solidFill>
                <a:ea typeface="Calibri"/>
              </a:rPr>
              <a:t>Testo</a:t>
            </a:r>
            <a:r>
              <a:rPr lang="en-US" altLang="zh-CN" sz="2800" i="1" spc="75" dirty="0">
                <a:solidFill>
                  <a:srgbClr val="0070C0"/>
                </a:solidFill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70C0"/>
                </a:solidFill>
                <a:ea typeface="Calibri"/>
              </a:rPr>
              <a:t>unico</a:t>
            </a:r>
            <a:r>
              <a:rPr lang="en-US" altLang="zh-CN" sz="2800" i="1" spc="75" dirty="0">
                <a:solidFill>
                  <a:srgbClr val="0070C0"/>
                </a:solidFill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Calibri"/>
              </a:rPr>
              <a:t>in</a:t>
            </a:r>
            <a:r>
              <a:rPr lang="en-US" altLang="zh-CN" sz="2800" i="1" spc="69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ea typeface="Calibri"/>
              </a:rPr>
              <a:t>materia</a:t>
            </a:r>
            <a:r>
              <a:rPr lang="en-US" altLang="zh-CN" sz="2800" i="1" spc="7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Calibri"/>
              </a:rPr>
              <a:t>di </a:t>
            </a:r>
            <a:r>
              <a:rPr lang="en-US" altLang="zh-CN" sz="2800" i="1" dirty="0" err="1">
                <a:solidFill>
                  <a:srgbClr val="000000"/>
                </a:solidFill>
                <a:ea typeface="Calibri"/>
              </a:rPr>
              <a:t>tutela</a:t>
            </a:r>
            <a:r>
              <a:rPr lang="en-US" altLang="zh-CN" sz="2800" i="1" spc="-2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ea typeface="Calibri"/>
              </a:rPr>
              <a:t>della</a:t>
            </a:r>
            <a:r>
              <a:rPr lang="en-US" altLang="zh-CN" sz="2800" i="1" spc="-2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Calibri"/>
              </a:rPr>
              <a:t>salute</a:t>
            </a:r>
            <a:r>
              <a:rPr lang="en-US" altLang="zh-CN" sz="2800" i="1" spc="-2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>
                <a:solidFill>
                  <a:srgbClr val="000000"/>
                </a:solidFill>
                <a:ea typeface="Calibri"/>
              </a:rPr>
              <a:t>e</a:t>
            </a:r>
            <a:r>
              <a:rPr lang="en-US" altLang="zh-CN" sz="2800" i="1" spc="-2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0000"/>
                </a:solidFill>
                <a:ea typeface="Calibri"/>
              </a:rPr>
              <a:t>della</a:t>
            </a:r>
            <a:r>
              <a:rPr lang="en-US" altLang="zh-CN" sz="2800" i="1" spc="-2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70C0"/>
                </a:solidFill>
                <a:ea typeface="Calibri"/>
              </a:rPr>
              <a:t>sicurezza</a:t>
            </a:r>
            <a:r>
              <a:rPr lang="en-US" altLang="zh-CN" sz="2800" i="1" spc="-25" dirty="0">
                <a:solidFill>
                  <a:srgbClr val="0070C0"/>
                </a:solidFill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70C0"/>
                </a:solidFill>
                <a:ea typeface="Calibri"/>
              </a:rPr>
              <a:t>nei</a:t>
            </a:r>
            <a:r>
              <a:rPr lang="en-US" altLang="zh-CN" sz="2800" i="1" spc="-25" dirty="0">
                <a:solidFill>
                  <a:srgbClr val="0070C0"/>
                </a:solidFill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70C0"/>
                </a:solidFill>
                <a:ea typeface="Calibri"/>
              </a:rPr>
              <a:t>luoghi</a:t>
            </a:r>
            <a:r>
              <a:rPr lang="en-US" altLang="zh-CN" sz="2800" i="1" spc="-20" dirty="0">
                <a:solidFill>
                  <a:srgbClr val="0070C0"/>
                </a:solidFill>
                <a:cs typeface="Calibri"/>
              </a:rPr>
              <a:t> </a:t>
            </a:r>
            <a:r>
              <a:rPr lang="en-US" altLang="zh-CN" sz="2800" i="1" dirty="0">
                <a:solidFill>
                  <a:srgbClr val="0070C0"/>
                </a:solidFill>
                <a:ea typeface="Calibri"/>
              </a:rPr>
              <a:t>di</a:t>
            </a:r>
            <a:r>
              <a:rPr lang="en-US" altLang="zh-CN" sz="2800" i="1" spc="-30" dirty="0">
                <a:solidFill>
                  <a:srgbClr val="0070C0"/>
                </a:solidFill>
                <a:cs typeface="Calibri"/>
              </a:rPr>
              <a:t> </a:t>
            </a:r>
            <a:r>
              <a:rPr lang="en-US" altLang="zh-CN" sz="2800" i="1" dirty="0" err="1">
                <a:solidFill>
                  <a:srgbClr val="0070C0"/>
                </a:solidFill>
                <a:ea typeface="Calibri"/>
              </a:rPr>
              <a:t>lavoro</a:t>
            </a:r>
            <a:r>
              <a:rPr lang="en-US" altLang="zh-CN" sz="2800" i="1" dirty="0">
                <a:solidFill>
                  <a:srgbClr val="000000"/>
                </a:solidFill>
                <a:ea typeface="Calibri"/>
              </a:rPr>
              <a:t>".</a:t>
            </a:r>
          </a:p>
          <a:p>
            <a:pPr indent="892428" algn="just"/>
            <a:endParaRPr lang="en-US" altLang="zh-CN" sz="2800" i="1" dirty="0">
              <a:solidFill>
                <a:srgbClr val="000000"/>
              </a:solidFill>
              <a:ea typeface="Calibri"/>
            </a:endParaRPr>
          </a:p>
          <a:p>
            <a:pPr marL="0" indent="892428" algn="just">
              <a:lnSpc>
                <a:spcPct val="100000"/>
              </a:lnSpc>
            </a:pPr>
            <a:endParaRPr lang="en-US" altLang="zh-CN" sz="2800" i="1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" name="Freeform 657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59" name="Picture 6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659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61" name="Picture 66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662" name="Picture 66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pic>
        <p:nvPicPr>
          <p:cNvPr id="665" name="Picture 66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996" y="1787282"/>
            <a:ext cx="1584960" cy="1051560"/>
          </a:xfrm>
          <a:prstGeom prst="rect">
            <a:avLst/>
          </a:prstGeom>
        </p:spPr>
      </p:pic>
      <p:sp>
        <p:nvSpPr>
          <p:cNvPr id="4" name="TextBox 665"/>
          <p:cNvSpPr txBox="1"/>
          <p:nvPr/>
        </p:nvSpPr>
        <p:spPr>
          <a:xfrm>
            <a:off x="1174089" y="363854"/>
            <a:ext cx="8384812" cy="13611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086256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710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MODIFICHE</a:t>
            </a:r>
            <a:r>
              <a:rPr lang="en-US" altLang="zh-CN" sz="2600" b="1" i="1" spc="-17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DELL’ATTIVITÀ</a:t>
            </a:r>
            <a:r>
              <a:rPr lang="en-US" altLang="zh-CN" sz="2600" b="1" i="1" spc="-17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CON</a:t>
            </a:r>
            <a:r>
              <a:rPr lang="en-US" altLang="zh-CN" sz="2600" b="1" i="1" spc="-1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“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NON</a:t>
            </a:r>
            <a:r>
              <a:rPr lang="en-US" altLang="zh-CN" sz="2600" b="1" i="1" spc="-17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AGGRAVIO</a:t>
            </a:r>
            <a:r>
              <a:rPr lang="en-US" altLang="zh-CN" sz="2600" b="1" i="1" spc="-17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DI</a:t>
            </a:r>
            <a:r>
              <a:rPr lang="en-US" altLang="zh-CN" sz="2600" b="1" i="1" spc="-17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RISCHIO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”</a:t>
            </a:r>
          </a:p>
          <a:p>
            <a:pPr marL="0" indent="1986051">
              <a:lnSpc>
                <a:spcPct val="100000"/>
              </a:lnSpc>
            </a:pP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PRESENTAZIONE</a:t>
            </a:r>
            <a:r>
              <a:rPr lang="en-US" altLang="zh-CN" sz="2600" b="1" i="1" spc="-1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b="1" i="1" spc="-12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NUOVA</a:t>
            </a:r>
            <a:r>
              <a:rPr lang="en-US" altLang="zh-CN" sz="2600" b="1" i="1" spc="-1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SCIA</a:t>
            </a:r>
          </a:p>
        </p:txBody>
      </p:sp>
      <p:sp>
        <p:nvSpPr>
          <p:cNvPr id="666" name="TextBox 666"/>
          <p:cNvSpPr txBox="1"/>
          <p:nvPr/>
        </p:nvSpPr>
        <p:spPr>
          <a:xfrm>
            <a:off x="1783956" y="2080294"/>
            <a:ext cx="8655115" cy="24006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In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caso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modifiche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(elencate)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che</a:t>
            </a:r>
            <a:r>
              <a:rPr lang="en-US" altLang="zh-CN" sz="2600" spc="-9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ea typeface="Calibri"/>
              </a:rPr>
              <a:t>non </a:t>
            </a:r>
            <a:r>
              <a:rPr lang="en-US" altLang="zh-CN" sz="2600" b="1" dirty="0" err="1">
                <a:solidFill>
                  <a:srgbClr val="BF0000"/>
                </a:solidFill>
                <a:ea typeface="Calibri"/>
              </a:rPr>
              <a:t>comportano</a:t>
            </a:r>
            <a:r>
              <a:rPr lang="en-US" altLang="zh-CN" sz="2600" b="1" spc="-10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600" b="1" spc="-10" dirty="0">
                <a:solidFill>
                  <a:srgbClr val="BF0000"/>
                </a:solidFill>
                <a:ea typeface="Calibri"/>
              </a:rPr>
              <a:t>un </a:t>
            </a:r>
            <a:r>
              <a:rPr lang="en-US" altLang="zh-CN" sz="2600" b="1" dirty="0" err="1">
                <a:solidFill>
                  <a:srgbClr val="BF0000"/>
                </a:solidFill>
                <a:latin typeface="Calibri"/>
                <a:ea typeface="Calibri"/>
              </a:rPr>
              <a:t>aggravio</a:t>
            </a:r>
            <a:r>
              <a:rPr lang="en-US" altLang="zh-CN" sz="2600" b="1" spc="-5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delle</a:t>
            </a:r>
            <a:r>
              <a:rPr lang="en-US" altLang="zh-CN" sz="2600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preesistenti</a:t>
            </a:r>
            <a:r>
              <a:rPr lang="en-US" altLang="zh-CN" sz="2600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condizioni</a:t>
            </a:r>
            <a:r>
              <a:rPr lang="en-US" altLang="zh-CN" sz="2600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 </a:t>
            </a:r>
            <a:r>
              <a:rPr lang="en-US" altLang="zh-CN" sz="2600" spc="-5" dirty="0" err="1">
                <a:solidFill>
                  <a:srgbClr val="000000"/>
                </a:solidFill>
                <a:ea typeface="Calibri"/>
              </a:rPr>
              <a:t>sicurezza</a:t>
            </a:r>
            <a:r>
              <a:rPr lang="en-US" altLang="zh-CN" sz="2600" spc="-3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spc="-10" dirty="0" err="1">
                <a:solidFill>
                  <a:srgbClr val="000000"/>
                </a:solidFill>
                <a:ea typeface="Calibri"/>
              </a:rPr>
              <a:t>antin</a:t>
            </a:r>
            <a:r>
              <a:rPr lang="en-US" altLang="zh-CN" sz="2600" spc="20" dirty="0" err="1">
                <a:solidFill>
                  <a:srgbClr val="000000"/>
                </a:solidFill>
                <a:ea typeface="Calibri"/>
              </a:rPr>
              <a:t>c</a:t>
            </a:r>
            <a:r>
              <a:rPr lang="en-US" altLang="zh-CN" sz="2600" spc="30" dirty="0" err="1">
                <a:solidFill>
                  <a:srgbClr val="000000"/>
                </a:solidFill>
                <a:ea typeface="Calibri"/>
              </a:rPr>
              <a:t>e</a:t>
            </a:r>
            <a:r>
              <a:rPr lang="en-US" altLang="zh-CN" sz="2600" spc="25" dirty="0" err="1">
                <a:solidFill>
                  <a:srgbClr val="000000"/>
                </a:solidFill>
                <a:ea typeface="Calibri"/>
              </a:rPr>
              <a:t>nd</a:t>
            </a:r>
            <a:r>
              <a:rPr lang="en-US" altLang="zh-CN" sz="2600" spc="20" dirty="0" err="1">
                <a:solidFill>
                  <a:srgbClr val="000000"/>
                </a:solidFill>
                <a:ea typeface="Calibri"/>
              </a:rPr>
              <a:t>i</a:t>
            </a:r>
            <a:r>
              <a:rPr lang="en-US" altLang="zh-CN" sz="2600" spc="30" dirty="0" err="1">
                <a:solidFill>
                  <a:srgbClr val="000000"/>
                </a:solidFill>
                <a:ea typeface="Calibri"/>
              </a:rPr>
              <a:t>o</a:t>
            </a:r>
            <a:r>
              <a:rPr lang="en-US" altLang="zh-CN" sz="2600" spc="10" dirty="0">
                <a:solidFill>
                  <a:srgbClr val="000000"/>
                </a:solidFill>
                <a:ea typeface="Calibri"/>
              </a:rPr>
              <a:t>,</a:t>
            </a:r>
            <a:r>
              <a:rPr lang="en-US" altLang="zh-CN" sz="2600" spc="1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spc="30" dirty="0">
                <a:solidFill>
                  <a:srgbClr val="000000"/>
                </a:solidFill>
                <a:ea typeface="Calibri"/>
              </a:rPr>
              <a:t>è</a:t>
            </a:r>
            <a:r>
              <a:rPr lang="en-US" altLang="zh-CN" sz="2600" spc="1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spc="30" dirty="0" err="1">
                <a:solidFill>
                  <a:srgbClr val="000000"/>
                </a:solidFill>
                <a:ea typeface="Calibri"/>
              </a:rPr>
              <a:t>p</a:t>
            </a:r>
            <a:r>
              <a:rPr lang="en-US" altLang="zh-CN" sz="2600" spc="25" dirty="0" err="1">
                <a:solidFill>
                  <a:srgbClr val="000000"/>
                </a:solidFill>
                <a:ea typeface="Calibri"/>
              </a:rPr>
              <a:t>o</a:t>
            </a:r>
            <a:r>
              <a:rPr lang="en-US" altLang="zh-CN" sz="2600" spc="20" dirty="0" err="1">
                <a:solidFill>
                  <a:srgbClr val="000000"/>
                </a:solidFill>
                <a:ea typeface="Calibri"/>
              </a:rPr>
              <a:t>ssi</a:t>
            </a:r>
            <a:r>
              <a:rPr lang="en-US" altLang="zh-CN" sz="2600" spc="25" dirty="0" err="1">
                <a:solidFill>
                  <a:srgbClr val="000000"/>
                </a:solidFill>
                <a:ea typeface="Calibri"/>
              </a:rPr>
              <a:t>b</a:t>
            </a:r>
            <a:r>
              <a:rPr lang="en-US" altLang="zh-CN" sz="2600" spc="15" dirty="0" err="1">
                <a:solidFill>
                  <a:srgbClr val="000000"/>
                </a:solidFill>
                <a:ea typeface="Calibri"/>
              </a:rPr>
              <a:t>il</a:t>
            </a:r>
            <a:r>
              <a:rPr lang="en-US" altLang="zh-CN" sz="2600" spc="25" dirty="0" err="1">
                <a:solidFill>
                  <a:srgbClr val="000000"/>
                </a:solidFill>
                <a:ea typeface="Calibri"/>
              </a:rPr>
              <a:t>e</a:t>
            </a:r>
            <a:r>
              <a:rPr lang="en-US" altLang="zh-CN" sz="2600" spc="25" dirty="0">
                <a:solidFill>
                  <a:srgbClr val="000000"/>
                </a:solidFill>
                <a:ea typeface="Calibri"/>
              </a:rPr>
              <a:t> </a:t>
            </a:r>
            <a:r>
              <a:rPr lang="en-US" altLang="zh-CN" sz="2600" spc="30" dirty="0" err="1">
                <a:solidFill>
                  <a:srgbClr val="000000"/>
                </a:solidFill>
                <a:ea typeface="Calibri"/>
              </a:rPr>
              <a:t>p</a:t>
            </a:r>
            <a:r>
              <a:rPr lang="en-US" altLang="zh-CN" sz="2600" spc="20" dirty="0" err="1">
                <a:solidFill>
                  <a:srgbClr val="000000"/>
                </a:solidFill>
                <a:ea typeface="Calibri"/>
              </a:rPr>
              <a:t>r</a:t>
            </a:r>
            <a:r>
              <a:rPr lang="en-US" altLang="zh-CN" sz="2600" spc="25" dirty="0" err="1">
                <a:solidFill>
                  <a:srgbClr val="000000"/>
                </a:solidFill>
                <a:ea typeface="Calibri"/>
              </a:rPr>
              <a:t>e</a:t>
            </a:r>
            <a:r>
              <a:rPr lang="en-US" altLang="zh-CN" sz="2600" spc="20" dirty="0" err="1">
                <a:solidFill>
                  <a:srgbClr val="000000"/>
                </a:solidFill>
                <a:ea typeface="Calibri"/>
              </a:rPr>
              <a:t>s</a:t>
            </a:r>
            <a:r>
              <a:rPr lang="en-US" altLang="zh-CN" sz="2600" spc="30" dirty="0" err="1">
                <a:solidFill>
                  <a:srgbClr val="000000"/>
                </a:solidFill>
                <a:ea typeface="Calibri"/>
              </a:rPr>
              <a:t>en</a:t>
            </a:r>
            <a:r>
              <a:rPr lang="en-US" altLang="zh-CN" sz="2600" spc="15" dirty="0" err="1">
                <a:solidFill>
                  <a:srgbClr val="000000"/>
                </a:solidFill>
                <a:ea typeface="Calibri"/>
              </a:rPr>
              <a:t>t</a:t>
            </a:r>
            <a:r>
              <a:rPr lang="en-US" altLang="zh-CN" sz="2600" spc="25" dirty="0" err="1">
                <a:solidFill>
                  <a:srgbClr val="000000"/>
                </a:solidFill>
                <a:ea typeface="Calibri"/>
              </a:rPr>
              <a:t>are</a:t>
            </a:r>
            <a:r>
              <a:rPr lang="en-US" altLang="zh-CN" sz="2600" spc="1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spc="30" dirty="0" err="1">
                <a:solidFill>
                  <a:srgbClr val="000000"/>
                </a:solidFill>
                <a:ea typeface="Calibri"/>
              </a:rPr>
              <a:t>d</a:t>
            </a:r>
            <a:r>
              <a:rPr lang="en-US" altLang="zh-CN" sz="2600" spc="10" dirty="0" err="1">
                <a:solidFill>
                  <a:srgbClr val="000000"/>
                </a:solidFill>
                <a:ea typeface="Calibri"/>
              </a:rPr>
              <a:t>i</a:t>
            </a:r>
            <a:r>
              <a:rPr lang="en-US" altLang="zh-CN" sz="2600" spc="20" dirty="0" err="1">
                <a:solidFill>
                  <a:srgbClr val="000000"/>
                </a:solidFill>
                <a:ea typeface="Calibri"/>
              </a:rPr>
              <a:t>r</a:t>
            </a:r>
            <a:r>
              <a:rPr lang="en-US" altLang="zh-CN" sz="2600" spc="30" dirty="0" err="1">
                <a:solidFill>
                  <a:srgbClr val="000000"/>
                </a:solidFill>
                <a:ea typeface="Calibri"/>
              </a:rPr>
              <a:t>e</a:t>
            </a:r>
            <a:r>
              <a:rPr lang="en-US" altLang="zh-CN" sz="2600" spc="15" dirty="0" err="1">
                <a:solidFill>
                  <a:srgbClr val="000000"/>
                </a:solidFill>
                <a:ea typeface="Calibri"/>
              </a:rPr>
              <a:t>tt</a:t>
            </a:r>
            <a:r>
              <a:rPr lang="en-US" altLang="zh-CN" sz="2600" spc="30" dirty="0" err="1">
                <a:solidFill>
                  <a:srgbClr val="000000"/>
                </a:solidFill>
                <a:ea typeface="Calibri"/>
              </a:rPr>
              <a:t>a</a:t>
            </a:r>
            <a:r>
              <a:rPr lang="en-US" altLang="zh-CN" sz="2600" spc="34" dirty="0" err="1">
                <a:solidFill>
                  <a:srgbClr val="000000"/>
                </a:solidFill>
                <a:ea typeface="Calibri"/>
              </a:rPr>
              <a:t>men</a:t>
            </a:r>
            <a:r>
              <a:rPr lang="en-US" altLang="zh-CN" sz="2600" spc="15" dirty="0" err="1">
                <a:solidFill>
                  <a:srgbClr val="000000"/>
                </a:solidFill>
                <a:ea typeface="Calibri"/>
              </a:rPr>
              <a:t>t</a:t>
            </a:r>
            <a:r>
              <a:rPr lang="en-US" altLang="zh-CN" sz="2600" spc="30" dirty="0" err="1">
                <a:solidFill>
                  <a:srgbClr val="000000"/>
                </a:solidFill>
                <a:ea typeface="Calibri"/>
              </a:rPr>
              <a:t>e</a:t>
            </a:r>
            <a:r>
              <a:rPr lang="en-US" altLang="zh-CN" sz="2600" spc="1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spc="25" dirty="0" err="1">
                <a:solidFill>
                  <a:srgbClr val="000000"/>
                </a:solidFill>
                <a:ea typeface="Calibri"/>
              </a:rPr>
              <a:t>un</a:t>
            </a:r>
            <a:r>
              <a:rPr lang="en-US" altLang="zh-CN" sz="2600" spc="34" dirty="0" err="1">
                <a:solidFill>
                  <a:srgbClr val="000000"/>
                </a:solidFill>
                <a:ea typeface="Calibri"/>
              </a:rPr>
              <a:t>a</a:t>
            </a:r>
            <a:r>
              <a:rPr lang="en-US" altLang="zh-CN" sz="2600" spc="1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spc="25" dirty="0" err="1">
                <a:solidFill>
                  <a:srgbClr val="000000"/>
                </a:solidFill>
                <a:ea typeface="Calibri"/>
              </a:rPr>
              <a:t>nu</a:t>
            </a:r>
            <a:r>
              <a:rPr lang="en-US" altLang="zh-CN" sz="2600" spc="34" dirty="0" err="1">
                <a:solidFill>
                  <a:srgbClr val="000000"/>
                </a:solidFill>
                <a:ea typeface="Calibri"/>
              </a:rPr>
              <a:t>o</a:t>
            </a:r>
            <a:r>
              <a:rPr lang="en-US" altLang="zh-CN" sz="2600" spc="25" dirty="0" err="1">
                <a:solidFill>
                  <a:srgbClr val="000000"/>
                </a:solidFill>
                <a:ea typeface="Calibri"/>
              </a:rPr>
              <a:t>va</a:t>
            </a:r>
            <a:r>
              <a:rPr lang="en-US" altLang="zh-CN" sz="2600" spc="25" dirty="0">
                <a:solidFill>
                  <a:srgbClr val="000000"/>
                </a:solidFill>
                <a:ea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SCIA,</a:t>
            </a:r>
            <a:r>
              <a:rPr lang="en-US" altLang="zh-CN" sz="26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b="1" dirty="0" err="1">
                <a:solidFill>
                  <a:srgbClr val="BF0000"/>
                </a:solidFill>
                <a:ea typeface="Calibri"/>
              </a:rPr>
              <a:t>senza</a:t>
            </a:r>
            <a:r>
              <a:rPr lang="en-US" altLang="zh-CN" sz="2600" b="1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ea typeface="Calibri"/>
              </a:rPr>
              <a:t>la</a:t>
            </a:r>
            <a:r>
              <a:rPr lang="en-US" altLang="zh-CN" sz="2600" b="1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600" b="1" dirty="0" err="1">
                <a:solidFill>
                  <a:srgbClr val="BF0000"/>
                </a:solidFill>
                <a:ea typeface="Calibri"/>
              </a:rPr>
              <a:t>necessità</a:t>
            </a:r>
            <a:r>
              <a:rPr lang="en-US" altLang="zh-CN" sz="2600" b="1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ea typeface="Calibri"/>
              </a:rPr>
              <a:t>di</a:t>
            </a:r>
            <a:r>
              <a:rPr lang="en-US" altLang="zh-CN" sz="2600" b="1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ea typeface="Calibri"/>
              </a:rPr>
              <a:t>un</a:t>
            </a:r>
            <a:r>
              <a:rPr lang="en-US" altLang="zh-CN" sz="2600" b="1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600" b="1" dirty="0" err="1">
                <a:solidFill>
                  <a:srgbClr val="BF0000"/>
                </a:solidFill>
                <a:ea typeface="Calibri"/>
              </a:rPr>
              <a:t>nuovo</a:t>
            </a:r>
            <a:r>
              <a:rPr lang="en-US" altLang="zh-CN" sz="2600" b="1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ea typeface="Calibri"/>
              </a:rPr>
              <a:t>“</a:t>
            </a:r>
            <a:r>
              <a:rPr lang="en-US" altLang="zh-CN" sz="2600" b="1" dirty="0" err="1">
                <a:solidFill>
                  <a:srgbClr val="BF0000"/>
                </a:solidFill>
                <a:ea typeface="Calibri"/>
              </a:rPr>
              <a:t>esame</a:t>
            </a:r>
            <a:r>
              <a:rPr lang="en-US" altLang="zh-CN" sz="2600" b="1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600" b="1" dirty="0" err="1">
                <a:solidFill>
                  <a:srgbClr val="BF0000"/>
                </a:solidFill>
                <a:ea typeface="Calibri"/>
              </a:rPr>
              <a:t>progetto</a:t>
            </a:r>
            <a:r>
              <a:rPr lang="en-US" altLang="zh-CN" sz="2600" b="1" dirty="0">
                <a:solidFill>
                  <a:srgbClr val="BF0000"/>
                </a:solidFill>
                <a:ea typeface="Calibri"/>
              </a:rPr>
              <a:t>”</a:t>
            </a:r>
            <a:r>
              <a:rPr lang="en-US" altLang="zh-CN" sz="2600" b="1" dirty="0">
                <a:solidFill>
                  <a:srgbClr val="BF0000"/>
                </a:solidFill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ea typeface="Calibri"/>
              </a:rPr>
              <a:t>(cat.</a:t>
            </a:r>
            <a:r>
              <a:rPr lang="en-US" altLang="zh-CN" sz="2600" i="1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ea typeface="Calibri"/>
              </a:rPr>
              <a:t>B</a:t>
            </a:r>
            <a:r>
              <a:rPr lang="en-US" altLang="zh-CN" sz="2600" i="1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ea typeface="Calibri"/>
              </a:rPr>
              <a:t>e</a:t>
            </a:r>
            <a:r>
              <a:rPr lang="en-US" altLang="zh-CN" sz="2600" i="1" spc="-5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ea typeface="Calibri"/>
              </a:rPr>
              <a:t>C).</a:t>
            </a:r>
          </a:p>
          <a:p>
            <a:pPr algn="just"/>
            <a:endParaRPr lang="en-US" altLang="zh-CN" sz="2600" spc="-5" dirty="0">
              <a:solidFill>
                <a:srgbClr val="000000"/>
              </a:solidFill>
              <a:ea typeface="Calibri"/>
            </a:endParaRPr>
          </a:p>
          <a:p>
            <a:endParaRPr lang="en-US" altLang="zh-CN" sz="2600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  <p:sp>
        <p:nvSpPr>
          <p:cNvPr id="669" name="TextBox 669"/>
          <p:cNvSpPr txBox="1"/>
          <p:nvPr/>
        </p:nvSpPr>
        <p:spPr>
          <a:xfrm>
            <a:off x="762000" y="4125075"/>
            <a:ext cx="272758" cy="1493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2600" spc="-10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</a:p>
          <a:p>
            <a:pPr>
              <a:lnSpc>
                <a:spcPts val="1150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600" spc="-5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</a:p>
          <a:p>
            <a:pPr>
              <a:lnSpc>
                <a:spcPts val="1244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600" spc="-10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</a:p>
        </p:txBody>
      </p:sp>
      <p:sp>
        <p:nvSpPr>
          <p:cNvPr id="670" name="TextBox 670"/>
          <p:cNvSpPr txBox="1"/>
          <p:nvPr/>
        </p:nvSpPr>
        <p:spPr>
          <a:xfrm>
            <a:off x="1191410" y="3911847"/>
            <a:ext cx="8735256" cy="19747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hangingPunct="0">
              <a:lnSpc>
                <a:spcPct val="137916"/>
              </a:lnSpc>
            </a:pP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modifiche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lavorazione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i="1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strutture;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br>
              <a:rPr dirty="0"/>
            </a:b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nuova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destinazione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dei</a:t>
            </a:r>
            <a:r>
              <a:rPr lang="en-US" altLang="zh-CN" sz="2600" i="1" spc="-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locali;</a:t>
            </a:r>
          </a:p>
          <a:p>
            <a:pPr>
              <a:lnSpc>
                <a:spcPts val="960"/>
              </a:lnSpc>
            </a:pPr>
            <a:endParaRPr lang="en-US" dirty="0"/>
          </a:p>
          <a:p>
            <a:pPr marL="0" hangingPunct="0">
              <a:lnSpc>
                <a:spcPct val="95416"/>
              </a:lnSpc>
            </a:pP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variazioni</a:t>
            </a:r>
            <a:r>
              <a:rPr lang="en-US" altLang="zh-CN" sz="2600" i="1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qualitative</a:t>
            </a:r>
            <a:r>
              <a:rPr lang="en-US" altLang="zh-CN" sz="2600" i="1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i="1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quantitative</a:t>
            </a:r>
            <a:r>
              <a:rPr lang="en-US" altLang="zh-CN" sz="2600" i="1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delle</a:t>
            </a:r>
            <a:r>
              <a:rPr lang="en-US" altLang="zh-CN" sz="2600" i="1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sostanze</a:t>
            </a:r>
            <a:r>
              <a:rPr lang="en-US" altLang="zh-CN" sz="2600" i="1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pericolose</a:t>
            </a:r>
            <a:r>
              <a:rPr lang="en-US" altLang="zh-CN" sz="2600" i="1" spc="-3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esi-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stenti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negli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stabilimenti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600" i="1" spc="-13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depositi;</a:t>
            </a:r>
          </a:p>
        </p:txBody>
      </p:sp>
      <p:sp>
        <p:nvSpPr>
          <p:cNvPr id="671" name="TextBox 671"/>
          <p:cNvSpPr txBox="1"/>
          <p:nvPr/>
        </p:nvSpPr>
        <p:spPr>
          <a:xfrm>
            <a:off x="718718" y="5961316"/>
            <a:ext cx="386818" cy="396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2600" spc="-10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</a:p>
        </p:txBody>
      </p:sp>
      <p:sp>
        <p:nvSpPr>
          <p:cNvPr id="672" name="TextBox 672"/>
          <p:cNvSpPr txBox="1"/>
          <p:nvPr/>
        </p:nvSpPr>
        <p:spPr>
          <a:xfrm>
            <a:off x="1191410" y="5961316"/>
            <a:ext cx="8573620" cy="7594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hangingPunct="0">
              <a:lnSpc>
                <a:spcPct val="95833"/>
              </a:lnSpc>
            </a:pP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ogni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qualvolta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sopraggiunga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una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modifica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delle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condizioni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i="1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si-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curezza</a:t>
            </a:r>
            <a:r>
              <a:rPr lang="en-US" altLang="zh-CN" sz="2600" i="1" spc="-13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precedentemente</a:t>
            </a:r>
            <a:r>
              <a:rPr lang="en-US" altLang="zh-CN" sz="2600" i="1" spc="-1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accertate.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Freeform 674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76" name="Picture 67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676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78" name="Picture 67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679" name="Picture 67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pic>
        <p:nvPicPr>
          <p:cNvPr id="680" name="Picture 68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80" y="5669280"/>
            <a:ext cx="1584960" cy="1051560"/>
          </a:xfrm>
          <a:prstGeom prst="rect">
            <a:avLst/>
          </a:prstGeom>
        </p:spPr>
      </p:pic>
      <p:pic>
        <p:nvPicPr>
          <p:cNvPr id="681" name="Picture 68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32420" y="2164080"/>
            <a:ext cx="2766060" cy="2994660"/>
          </a:xfrm>
          <a:prstGeom prst="rect">
            <a:avLst/>
          </a:prstGeom>
        </p:spPr>
      </p:pic>
      <p:sp>
        <p:nvSpPr>
          <p:cNvPr id="682" name="TextBox 682"/>
          <p:cNvSpPr txBox="1"/>
          <p:nvPr/>
        </p:nvSpPr>
        <p:spPr>
          <a:xfrm>
            <a:off x="678180" y="389917"/>
            <a:ext cx="9754449" cy="6979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473352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725"/>
              </a:lnSpc>
            </a:pPr>
            <a:endParaRPr lang="en-US" dirty="0"/>
          </a:p>
          <a:p>
            <a:pPr marL="0" indent="2940710">
              <a:lnSpc>
                <a:spcPct val="100000"/>
              </a:lnSpc>
            </a:pP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RICHIESTA</a:t>
            </a:r>
            <a:r>
              <a:rPr lang="en-US" altLang="zh-CN" sz="2800" b="1" spc="-15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DI</a:t>
            </a:r>
            <a:r>
              <a:rPr lang="en-US" altLang="zh-CN" sz="2800" b="1" spc="-159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DEROGA</a:t>
            </a:r>
          </a:p>
          <a:p>
            <a:pPr marL="0" indent="3093110">
              <a:lnSpc>
                <a:spcPct val="100000"/>
              </a:lnSpc>
            </a:pPr>
            <a:r>
              <a:rPr lang="en-US" altLang="zh-CN" sz="2200" i="1" dirty="0">
                <a:solidFill>
                  <a:srgbClr val="000000"/>
                </a:solidFill>
                <a:latin typeface="Calibri"/>
                <a:ea typeface="Calibri"/>
              </a:rPr>
              <a:t>(Rif.</a:t>
            </a:r>
            <a:r>
              <a:rPr lang="en-US" altLang="zh-CN" sz="22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200" b="1" i="1" dirty="0">
                <a:solidFill>
                  <a:srgbClr val="000000"/>
                </a:solidFill>
                <a:latin typeface="Calibri"/>
                <a:ea typeface="Calibri"/>
              </a:rPr>
              <a:t>art.</a:t>
            </a:r>
            <a:r>
              <a:rPr lang="en-US" altLang="zh-CN" sz="2200" b="1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200" b="1" i="1" dirty="0">
                <a:solidFill>
                  <a:srgbClr val="000000"/>
                </a:solidFill>
                <a:latin typeface="Calibri"/>
                <a:ea typeface="Calibri"/>
              </a:rPr>
              <a:t>7</a:t>
            </a:r>
            <a:r>
              <a:rPr lang="en-US" altLang="zh-CN" sz="2200" b="1" i="1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200" i="1" dirty="0">
                <a:solidFill>
                  <a:srgbClr val="0000FE"/>
                </a:solidFill>
                <a:latin typeface="Calibri"/>
                <a:ea typeface="Calibri"/>
              </a:rPr>
              <a:t>DPR</a:t>
            </a:r>
            <a:r>
              <a:rPr lang="en-US" altLang="zh-CN" sz="2200" i="1" spc="-125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200" i="1" dirty="0">
                <a:solidFill>
                  <a:srgbClr val="0000FE"/>
                </a:solidFill>
                <a:latin typeface="Calibri"/>
                <a:ea typeface="Calibri"/>
                <a:hlinkClick r:id="rId7"/>
              </a:rPr>
              <a:t>151/2011</a:t>
            </a:r>
            <a:r>
              <a:rPr lang="en-US" altLang="zh-CN" sz="2200" i="1" dirty="0">
                <a:solidFill>
                  <a:srgbClr val="0000FE"/>
                </a:solidFill>
                <a:latin typeface="Calibri"/>
                <a:ea typeface="Calibri"/>
              </a:rPr>
              <a:t>)</a:t>
            </a:r>
          </a:p>
          <a:p>
            <a:pPr>
              <a:lnSpc>
                <a:spcPts val="655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Le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norme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prevenzione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incendi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ea typeface="Calibri"/>
              </a:rPr>
              <a:t>(</a:t>
            </a:r>
            <a:r>
              <a:rPr lang="en-US" altLang="zh-CN" sz="2600" i="1" dirty="0" err="1">
                <a:solidFill>
                  <a:srgbClr val="BF0000"/>
                </a:solidFill>
                <a:latin typeface="Calibri"/>
                <a:ea typeface="Calibri"/>
              </a:rPr>
              <a:t>regole</a:t>
            </a:r>
            <a:r>
              <a:rPr lang="en-US" altLang="zh-CN" sz="2600" i="1" spc="-13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 err="1">
                <a:solidFill>
                  <a:srgbClr val="BF0000"/>
                </a:solidFill>
                <a:latin typeface="Calibri"/>
                <a:ea typeface="Calibri"/>
              </a:rPr>
              <a:t>tecniche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ea typeface="Calibri"/>
              </a:rPr>
              <a:t>)</a:t>
            </a:r>
            <a:r>
              <a:rPr lang="en-US" altLang="zh-CN" sz="2600" i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</a:p>
          <a:p>
            <a:pPr marL="0">
              <a:lnSpc>
                <a:spcPct val="10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emanate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dal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Ministero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dell'Interno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sono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-3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tipo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0">
              <a:lnSpc>
                <a:spcPct val="100000"/>
              </a:lnSpc>
            </a:pP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''deterministico-prescrittivo''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  <a:r>
              <a:rPr lang="en-US" altLang="zh-CN" sz="2600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0">
              <a:lnSpc>
                <a:spcPct val="10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volte</a:t>
            </a:r>
            <a:r>
              <a:rPr lang="en-US" altLang="zh-CN" sz="2600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la</a:t>
            </a:r>
            <a:r>
              <a:rPr lang="en-US" altLang="zh-CN" sz="2600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presenza</a:t>
            </a:r>
            <a:r>
              <a:rPr lang="en-US" altLang="zh-CN" sz="2600" spc="-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vincoli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non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consente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rispettare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0">
              <a:lnSpc>
                <a:spcPct val="100000"/>
              </a:lnSpc>
            </a:pP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uno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o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più</a:t>
            </a:r>
            <a:r>
              <a:rPr lang="en-US" altLang="zh-CN" sz="2600" spc="-3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punti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delle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disposizioni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antincendio</a:t>
            </a:r>
            <a:r>
              <a:rPr lang="en-US" altLang="zh-CN" sz="2600" spc="-8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vigenti.</a:t>
            </a:r>
          </a:p>
          <a:p>
            <a:pPr>
              <a:lnSpc>
                <a:spcPts val="644"/>
              </a:lnSpc>
            </a:pPr>
            <a:endParaRPr lang="en-US" dirty="0"/>
          </a:p>
          <a:p>
            <a:pPr marL="0" hangingPunct="0">
              <a:lnSpc>
                <a:spcPct val="102083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Con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la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deroga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è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possibile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sanare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situazioni</a:t>
            </a:r>
            <a:r>
              <a:rPr lang="en-US" altLang="zh-CN" sz="2600" spc="-3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prevedendo</a:t>
            </a:r>
            <a:r>
              <a:rPr lang="en-US" altLang="zh-CN" sz="26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0" hangingPunct="0">
              <a:lnSpc>
                <a:spcPct val="102083"/>
              </a:lnSpc>
            </a:pP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misure</a:t>
            </a:r>
            <a:r>
              <a:rPr lang="en-US" altLang="zh-CN" sz="26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tecniche</a:t>
            </a:r>
            <a:r>
              <a:rPr lang="en-US" altLang="zh-CN" sz="26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alternative</a:t>
            </a:r>
            <a:r>
              <a:rPr lang="en-US" altLang="zh-CN" sz="2600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in</a:t>
            </a:r>
            <a:r>
              <a:rPr lang="en-US" altLang="zh-CN" sz="26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grado</a:t>
            </a:r>
            <a:r>
              <a:rPr lang="en-US" altLang="zh-CN" sz="26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garantire</a:t>
            </a:r>
            <a:r>
              <a:rPr lang="en-US" altLang="zh-CN" sz="2600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0" hangingPunct="0">
              <a:lnSpc>
                <a:spcPct val="102083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un</a:t>
            </a:r>
            <a:r>
              <a:rPr lang="en-US" altLang="zh-CN" sz="2600" spc="-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livello</a:t>
            </a:r>
            <a:r>
              <a:rPr lang="en-US" altLang="zh-CN" sz="2600" spc="-6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-6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sicurezza</a:t>
            </a:r>
            <a:r>
              <a:rPr lang="en-US" altLang="zh-CN" sz="2600" spc="-6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equivalente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  <a:p>
            <a:pPr>
              <a:lnSpc>
                <a:spcPts val="780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Tale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procedura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è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attuabile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unicamente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in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presenza</a:t>
            </a:r>
            <a:r>
              <a:rPr lang="en-US" altLang="zh-CN" sz="2600" b="1" spc="150" dirty="0">
                <a:solidFill>
                  <a:srgbClr val="BF0000"/>
                </a:solidFill>
                <a:latin typeface="Calibri"/>
                <a:cs typeface="Calibri"/>
              </a:rPr>
              <a:t>  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di</a:t>
            </a:r>
          </a:p>
          <a:p>
            <a:pPr marL="1925091" hangingPunct="0">
              <a:lnSpc>
                <a:spcPct val="101666"/>
              </a:lnSpc>
            </a:pP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attività</a:t>
            </a:r>
            <a:r>
              <a:rPr lang="en-US" altLang="zh-CN" sz="2600" b="1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600" b="1" spc="-25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anche</a:t>
            </a:r>
            <a:r>
              <a:rPr lang="en-US" altLang="zh-CN" sz="2600" b="1" spc="-3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non</a:t>
            </a:r>
            <a:r>
              <a:rPr lang="en-US" altLang="zh-CN" sz="2600" b="1" spc="-3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soggette</a:t>
            </a:r>
            <a:r>
              <a:rPr lang="en-US" altLang="zh-CN" sz="2600" b="1" dirty="0">
                <a:solidFill>
                  <a:srgbClr val="1E467A"/>
                </a:solidFill>
                <a:latin typeface="Calibri"/>
                <a:ea typeface="Calibri"/>
              </a:rPr>
              <a:t>,</a:t>
            </a:r>
            <a:r>
              <a:rPr lang="en-US" altLang="zh-CN" sz="2600" b="1" spc="-25" dirty="0">
                <a:solidFill>
                  <a:srgbClr val="1E467A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dotate</a:t>
            </a:r>
            <a:r>
              <a:rPr lang="en-US" altLang="zh-CN" sz="2600" b="1" spc="-3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di</a:t>
            </a:r>
            <a:r>
              <a:rPr lang="en-US" altLang="zh-CN" sz="2600" b="1" spc="-3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specifiche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 err="1">
                <a:solidFill>
                  <a:srgbClr val="BF0000"/>
                </a:solidFill>
                <a:latin typeface="Calibri"/>
                <a:ea typeface="Calibri"/>
              </a:rPr>
              <a:t>regole</a:t>
            </a:r>
            <a:r>
              <a:rPr lang="en-US" altLang="zh-CN" sz="2600" b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tecniche</a:t>
            </a:r>
            <a:r>
              <a:rPr lang="en-US" altLang="zh-CN" sz="2600" b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prevenzione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incendi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ea typeface="Calibri"/>
              </a:rPr>
              <a:t>(es.</a:t>
            </a:r>
            <a:r>
              <a:rPr lang="en-US" altLang="zh-CN" sz="2000" i="1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ea typeface="Calibri"/>
              </a:rPr>
              <a:t>locali</a:t>
            </a:r>
            <a:r>
              <a:rPr lang="en-US" altLang="zh-CN" sz="2000" i="1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000" i="1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 err="1">
                <a:solidFill>
                  <a:srgbClr val="000000"/>
                </a:solidFill>
                <a:latin typeface="Calibri"/>
                <a:ea typeface="Calibri"/>
              </a:rPr>
              <a:t>pubblico</a:t>
            </a:r>
            <a:r>
              <a:rPr lang="en-US" altLang="zh-CN" sz="2000" i="1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 err="1">
                <a:solidFill>
                  <a:srgbClr val="000000"/>
                </a:solidFill>
                <a:latin typeface="Calibri"/>
                <a:ea typeface="Calibri"/>
              </a:rPr>
              <a:t>spettacolo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ea typeface="Calibri"/>
              </a:rPr>
              <a:t>imp.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ea typeface="Calibri"/>
              </a:rPr>
              <a:t>sportivi,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ea typeface="Calibri"/>
              </a:rPr>
              <a:t>scuole,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ea typeface="Calibri"/>
              </a:rPr>
              <a:t>ospedali,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ea typeface="Calibri"/>
              </a:rPr>
              <a:t>alberghi,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ea typeface="Calibri"/>
              </a:rPr>
              <a:t>imp.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ea typeface="Calibri"/>
              </a:rPr>
              <a:t>termici,</a:t>
            </a:r>
            <a:r>
              <a:rPr lang="en-US" altLang="zh-CN" sz="2000" i="1" spc="-8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ea typeface="Calibri"/>
              </a:rPr>
              <a:t>autorimesse,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ea typeface="Calibri"/>
              </a:rPr>
              <a:t>gruppi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ea typeface="Calibri"/>
              </a:rPr>
              <a:t>elettrogeni,</a:t>
            </a:r>
            <a:r>
              <a:rPr lang="en-US" altLang="zh-CN" sz="2000" i="1" spc="-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000" i="1" dirty="0">
                <a:solidFill>
                  <a:srgbClr val="000000"/>
                </a:solidFill>
                <a:latin typeface="Calibri"/>
                <a:ea typeface="Calibri"/>
              </a:rPr>
              <a:t>ecc.)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  <a:p>
            <a:pPr marL="0" indent="8947048">
              <a:lnSpc>
                <a:spcPct val="100000"/>
              </a:lnSpc>
            </a:pPr>
            <a:endParaRPr lang="en-US" altLang="zh-CN" sz="1400" i="1" spc="-15" dirty="0">
              <a:solidFill>
                <a:srgbClr val="001E5E"/>
              </a:solidFill>
              <a:latin typeface="Calibri"/>
              <a:ea typeface="Calibr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Freeform 683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5" name="Picture 68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685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87" name="Picture 6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688" name="Picture 6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3" name="TextBox 688"/>
          <p:cNvSpPr txBox="1"/>
          <p:nvPr/>
        </p:nvSpPr>
        <p:spPr>
          <a:xfrm>
            <a:off x="706526" y="363854"/>
            <a:ext cx="9543603" cy="55020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553819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710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MODALITÀ</a:t>
            </a:r>
            <a:r>
              <a:rPr lang="en-US" altLang="zh-CN" sz="2600" b="1" i="1" spc="-1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b="1" i="1" spc="-1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RICHIESTA</a:t>
            </a:r>
            <a:r>
              <a:rPr lang="en-US" altLang="zh-CN" sz="2600" b="1" i="1" spc="-1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Calibri"/>
                <a:ea typeface="Calibri"/>
              </a:rPr>
              <a:t>-</a:t>
            </a:r>
            <a:r>
              <a:rPr lang="en-US" altLang="zh-CN" sz="2600" b="1" spc="-1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000000"/>
                </a:solidFill>
                <a:latin typeface="Calibri"/>
                <a:ea typeface="Calibri"/>
              </a:rPr>
              <a:t>DEROGA</a:t>
            </a:r>
          </a:p>
          <a:p>
            <a:pPr>
              <a:lnSpc>
                <a:spcPts val="1119"/>
              </a:lnSpc>
            </a:pPr>
            <a:endParaRPr lang="en-US" dirty="0"/>
          </a:p>
          <a:p>
            <a:pPr marL="12191" indent="-12191" hangingPunct="0">
              <a:lnSpc>
                <a:spcPct val="102916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La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domanda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di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deroga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è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redatta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secondo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modello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  <a:hlinkClick r:id="rId5"/>
              </a:rPr>
              <a:t>mod.</a:t>
            </a:r>
            <a:r>
              <a:rPr lang="en-US" altLang="zh-CN" sz="2600" u="sng" spc="-145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cs typeface="Calibri"/>
              </a:rPr>
              <a:t> 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  <a:hlinkClick r:id="" action="ppaction://noaction"/>
              </a:rPr>
              <a:t>PIN4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</a:rPr>
              <a:t> -</a:t>
            </a:r>
            <a:r>
              <a:rPr lang="en-US" altLang="zh-CN" sz="260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</a:rPr>
              <a:t>2023,</a:t>
            </a:r>
            <a:r>
              <a:rPr lang="en-US" altLang="zh-CN" sz="2600" spc="-55" dirty="0">
                <a:solidFill>
                  <a:srgbClr val="0000FE"/>
                </a:solidFill>
                <a:latin typeface="Calibri"/>
                <a:cs typeface="Calibri"/>
              </a:rPr>
              <a:t>   </a:t>
            </a:r>
            <a:r>
              <a:rPr lang="en-US" altLang="zh-CN" sz="1600" spc="-55" dirty="0">
                <a:solidFill>
                  <a:srgbClr val="0000FE"/>
                </a:solidFill>
                <a:latin typeface="Calibri"/>
                <a:cs typeface="Calibri"/>
              </a:rPr>
              <a:t>(  </a:t>
            </a:r>
            <a:r>
              <a:rPr lang="en-US" altLang="zh-CN" sz="800" spc="-55" dirty="0">
                <a:solidFill>
                  <a:srgbClr val="0000FE"/>
                </a:solidFill>
                <a:latin typeface="Calibri"/>
                <a:cs typeface="Calibri"/>
                <a:hlinkClick r:id="rId6" action="ppaction://hlinkfile"/>
              </a:rPr>
              <a:t>PIN_4_2023_Deroga.pdf</a:t>
            </a:r>
            <a:r>
              <a:rPr lang="en-US" altLang="zh-CN" sz="1600" spc="-55" dirty="0">
                <a:solidFill>
                  <a:srgbClr val="0000FE"/>
                </a:solidFill>
                <a:latin typeface="Calibri"/>
                <a:cs typeface="Calibri"/>
              </a:rPr>
              <a:t> )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va</a:t>
            </a:r>
            <a:r>
              <a:rPr lang="en-US" altLang="zh-CN" sz="2600" spc="-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indirizzata</a:t>
            </a:r>
            <a:r>
              <a:rPr lang="en-US" altLang="zh-CN" sz="2600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alla</a:t>
            </a:r>
            <a:r>
              <a:rPr lang="en-US" altLang="zh-CN" sz="2600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Direzione</a:t>
            </a:r>
            <a:r>
              <a:rPr lang="en-US" altLang="zh-CN" sz="2600" spc="-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Regionale</a:t>
            </a:r>
            <a:r>
              <a:rPr lang="en-US" altLang="zh-CN" sz="2600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VVF,</a:t>
            </a:r>
            <a:r>
              <a:rPr lang="en-US" altLang="zh-CN" sz="2600" spc="-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tramite</a:t>
            </a:r>
            <a:r>
              <a:rPr lang="en-US" altLang="zh-CN" sz="2600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600" spc="-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Comando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provinciale.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Alla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domanda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sono</a:t>
            </a:r>
            <a:r>
              <a:rPr lang="en-US" altLang="zh-CN" sz="2600" spc="-1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allegati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:</a:t>
            </a:r>
          </a:p>
          <a:p>
            <a:pPr>
              <a:lnSpc>
                <a:spcPts val="864"/>
              </a:lnSpc>
            </a:pPr>
            <a:endParaRPr lang="en-US" dirty="0"/>
          </a:p>
          <a:p>
            <a:pPr marL="372770" indent="-360578" hangingPunct="0">
              <a:lnSpc>
                <a:spcPct val="104999"/>
              </a:lnSpc>
            </a:pPr>
            <a:r>
              <a:rPr lang="en-US" altLang="zh-CN" sz="2600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documentazione</a:t>
            </a:r>
            <a:r>
              <a:rPr lang="en-US" altLang="zh-CN" sz="2600" spc="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conforme</a:t>
            </a:r>
            <a:r>
              <a:rPr lang="en-US" altLang="zh-CN" sz="2600" spc="6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all'</a:t>
            </a:r>
            <a:r>
              <a:rPr lang="en-US" altLang="zh-CN" sz="2600" b="1" dirty="0">
                <a:solidFill>
                  <a:srgbClr val="000000"/>
                </a:solidFill>
                <a:latin typeface="Calibri"/>
                <a:ea typeface="Calibri"/>
              </a:rPr>
              <a:t>allegato</a:t>
            </a:r>
            <a:r>
              <a:rPr lang="en-US" altLang="zh-CN" sz="2600" b="1" spc="6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600" b="1" spc="6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al</a:t>
            </a:r>
            <a:r>
              <a:rPr lang="en-US" altLang="zh-CN" sz="2600" spc="64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  <a:hlinkClick r:id="rId7"/>
              </a:rPr>
              <a:t>DM</a:t>
            </a:r>
            <a:r>
              <a:rPr lang="en-US" altLang="zh-CN" sz="2600" u="sng" spc="64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cs typeface="Calibri"/>
              </a:rPr>
              <a:t> 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</a:rPr>
              <a:t>7/8/2012,</a:t>
            </a:r>
            <a:r>
              <a:rPr lang="en-US" altLang="zh-CN" sz="2600" spc="6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spc="11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firma</a:t>
            </a:r>
            <a:r>
              <a:rPr lang="en-US" altLang="zh-CN" sz="2600" spc="104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11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tecnico</a:t>
            </a:r>
            <a:r>
              <a:rPr lang="en-US" altLang="zh-CN" sz="2600" spc="11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abilitato</a:t>
            </a:r>
            <a:r>
              <a:rPr lang="en-US" altLang="zh-CN" sz="2600" spc="11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(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ea typeface="Calibri"/>
              </a:rPr>
              <a:t>qualsiasi</a:t>
            </a:r>
            <a:r>
              <a:rPr lang="en-US" altLang="zh-CN" sz="2600" i="1" spc="104" dirty="0">
                <a:solidFill>
                  <a:srgbClr val="BF0000"/>
                </a:solidFill>
                <a:latin typeface="Calibri"/>
                <a:cs typeface="Calibri"/>
              </a:rPr>
              <a:t>  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ea typeface="Calibri"/>
              </a:rPr>
              <a:t>professionista</a:t>
            </a:r>
            <a:r>
              <a:rPr lang="en-US" altLang="zh-CN" sz="2600" i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nell'ambito</a:t>
            </a:r>
            <a:r>
              <a:rPr lang="en-US" altLang="zh-CN" sz="2600" i="1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delle</a:t>
            </a:r>
            <a:r>
              <a:rPr lang="en-US" altLang="zh-CN" sz="2600" i="1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proprie</a:t>
            </a:r>
            <a:r>
              <a:rPr lang="en-US" altLang="zh-CN" sz="2600" i="1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competenze)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600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integrata</a:t>
            </a:r>
            <a:r>
              <a:rPr lang="en-US" altLang="zh-CN" sz="2600" spc="-5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da:</a:t>
            </a:r>
          </a:p>
          <a:p>
            <a:pPr marL="372770" indent="-360578" hangingPunct="0">
              <a:lnSpc>
                <a:spcPct val="104999"/>
              </a:lnSpc>
            </a:pPr>
            <a:r>
              <a:rPr lang="en-US" altLang="zh-CN" sz="2600" dirty="0">
                <a:solidFill>
                  <a:srgbClr val="000000"/>
                </a:solidFill>
                <a:latin typeface="Verdana"/>
                <a:ea typeface="Verdana"/>
              </a:rPr>
              <a:t>-</a:t>
            </a:r>
            <a:r>
              <a:rPr lang="en-US" altLang="zh-CN" sz="2600" dirty="0">
                <a:solidFill>
                  <a:srgbClr val="000000"/>
                </a:solidFill>
                <a:latin typeface="Verdana"/>
                <a:cs typeface="Verdana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valutazione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rischio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ea typeface="Calibri"/>
              </a:rPr>
              <a:t>aggiuntivo</a:t>
            </a:r>
            <a:r>
              <a:rPr lang="en-US" altLang="zh-CN" sz="2600" dirty="0">
                <a:solidFill>
                  <a:srgbClr val="BF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conseguente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alla</a:t>
            </a:r>
            <a:r>
              <a:rPr lang="en-US" altLang="zh-CN" sz="2600" spc="-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mancata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osservanza</a:t>
            </a:r>
            <a:r>
              <a:rPr lang="en-US" altLang="zh-CN" sz="2600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delle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disposizioni</a:t>
            </a:r>
            <a:r>
              <a:rPr lang="en-US" altLang="zh-CN" sz="2600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cui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si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intende</a:t>
            </a:r>
            <a:r>
              <a:rPr lang="en-US" altLang="zh-CN" sz="2600" spc="-4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derogare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;</a:t>
            </a:r>
          </a:p>
          <a:p>
            <a:pPr marL="457200" indent="-457200">
              <a:spcBef>
                <a:spcPts val="315"/>
              </a:spcBef>
              <a:buFontTx/>
              <a:buChar char="-"/>
            </a:pP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misure</a:t>
            </a:r>
            <a:r>
              <a:rPr lang="en-US" altLang="zh-CN" sz="2600" spc="-2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tecniche</a:t>
            </a:r>
            <a:r>
              <a:rPr lang="en-US" altLang="zh-CN" sz="2600" spc="-3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che</a:t>
            </a:r>
            <a:r>
              <a:rPr lang="en-US" altLang="zh-CN" sz="2600" spc="-2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si</a:t>
            </a:r>
            <a:r>
              <a:rPr lang="en-US" altLang="zh-CN" sz="2600" spc="-2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ritengono</a:t>
            </a:r>
            <a:r>
              <a:rPr lang="en-US" altLang="zh-CN" sz="2600" spc="-3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idonee</a:t>
            </a:r>
            <a:r>
              <a:rPr lang="en-US" altLang="zh-CN" sz="2600" spc="-3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a </a:t>
            </a:r>
            <a:r>
              <a:rPr lang="en-US" altLang="zh-CN" sz="2600" spc="-5" dirty="0" err="1">
                <a:solidFill>
                  <a:srgbClr val="BF0000"/>
                </a:solidFill>
                <a:ea typeface="Calibri"/>
              </a:rPr>
              <a:t>compensare</a:t>
            </a:r>
            <a:r>
              <a:rPr lang="en-US" altLang="zh-CN" sz="2600" spc="-5" dirty="0">
                <a:solidFill>
                  <a:srgbClr val="BF0000"/>
                </a:solidFill>
                <a:ea typeface="Calibri"/>
              </a:rPr>
              <a:t> </a:t>
            </a:r>
            <a:r>
              <a:rPr lang="en-US" altLang="zh-CN" sz="2600" spc="-5" dirty="0" err="1">
                <a:solidFill>
                  <a:srgbClr val="BF0000"/>
                </a:solidFill>
                <a:ea typeface="Calibri"/>
              </a:rPr>
              <a:t>il</a:t>
            </a:r>
            <a:r>
              <a:rPr lang="en-US" altLang="zh-CN" sz="2600" spc="-5" dirty="0">
                <a:solidFill>
                  <a:srgbClr val="BF0000"/>
                </a:solidFill>
                <a:ea typeface="Calibri"/>
              </a:rPr>
              <a:t> </a:t>
            </a:r>
            <a:r>
              <a:rPr lang="en-US" altLang="zh-CN" sz="2600" spc="-5" dirty="0" err="1">
                <a:solidFill>
                  <a:srgbClr val="BF0000"/>
                </a:solidFill>
                <a:ea typeface="Calibri"/>
              </a:rPr>
              <a:t>rischio</a:t>
            </a:r>
            <a:endParaRPr lang="en-US" altLang="zh-CN" sz="2600" spc="-5" dirty="0">
              <a:solidFill>
                <a:srgbClr val="BF0000"/>
              </a:solidFill>
              <a:ea typeface="Calibri"/>
            </a:endParaRPr>
          </a:p>
          <a:p>
            <a:pPr>
              <a:spcBef>
                <a:spcPts val="315"/>
              </a:spcBef>
            </a:pPr>
            <a:r>
              <a:rPr lang="en-US" altLang="zh-CN" sz="2600" spc="-5" dirty="0">
                <a:solidFill>
                  <a:srgbClr val="BF0000"/>
                </a:solidFill>
                <a:ea typeface="Calibri"/>
              </a:rPr>
              <a:t>      </a:t>
            </a:r>
            <a:r>
              <a:rPr lang="en-US" altLang="zh-CN" sz="2600" spc="-5" dirty="0" err="1">
                <a:solidFill>
                  <a:srgbClr val="BF0000"/>
                </a:solidFill>
                <a:ea typeface="Calibri"/>
              </a:rPr>
              <a:t>aggiuntivo</a:t>
            </a:r>
            <a:r>
              <a:rPr lang="en-US" altLang="zh-CN" sz="2600" spc="-5" dirty="0">
                <a:solidFill>
                  <a:srgbClr val="BF0000"/>
                </a:solidFill>
                <a:ea typeface="Calibri"/>
              </a:rPr>
              <a:t>  </a:t>
            </a:r>
            <a:endParaRPr lang="en-US" altLang="zh-CN" sz="2600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  <p:sp>
        <p:nvSpPr>
          <p:cNvPr id="691" name="TextBox 691"/>
          <p:cNvSpPr txBox="1"/>
          <p:nvPr/>
        </p:nvSpPr>
        <p:spPr>
          <a:xfrm>
            <a:off x="629018" y="5958108"/>
            <a:ext cx="4283854" cy="396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  <a:r>
              <a:rPr lang="en-US" altLang="zh-CN" sz="2600" spc="490" dirty="0">
                <a:solidFill>
                  <a:srgbClr val="000000"/>
                </a:solidFill>
                <a:latin typeface="Wingdings"/>
                <a:cs typeface="Wingdings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attestato</a:t>
            </a:r>
            <a:r>
              <a:rPr lang="en-US" altLang="zh-CN" sz="2600" spc="1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600" spc="1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versamento.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Freeform 693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95" name="Picture 69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695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97" name="Picture 6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698" name="Picture 69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3" name="TextBox 698"/>
          <p:cNvSpPr txBox="1"/>
          <p:nvPr/>
        </p:nvSpPr>
        <p:spPr>
          <a:xfrm>
            <a:off x="766267" y="363854"/>
            <a:ext cx="9270675" cy="30339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494078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100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ADEMPIMENTI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COMANDO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DELLA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DIREZIONE</a:t>
            </a:r>
            <a:r>
              <a:rPr lang="en-US" altLang="zh-CN" sz="2800" b="1" i="1" spc="-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REGIONALE</a:t>
            </a:r>
          </a:p>
          <a:p>
            <a:pPr marL="0">
              <a:lnSpc>
                <a:spcPct val="100000"/>
              </a:lnSpc>
            </a:pPr>
            <a:endParaRPr lang="en-US" altLang="zh-CN" sz="2800" b="1" i="1" dirty="0">
              <a:solidFill>
                <a:srgbClr val="000000"/>
              </a:solidFill>
              <a:latin typeface="Calibri"/>
              <a:ea typeface="Calibri"/>
            </a:endParaRPr>
          </a:p>
          <a:p>
            <a:pPr>
              <a:lnSpc>
                <a:spcPts val="850"/>
              </a:lnSpc>
            </a:pPr>
            <a:endParaRPr lang="en-US" dirty="0"/>
          </a:p>
          <a:p>
            <a:pPr marL="635203" indent="-457200" algn="just" hangingPunct="0">
              <a:lnSpc>
                <a:spcPct val="107500"/>
              </a:lnSpc>
              <a:buFont typeface="Wingdings" panose="05000000000000000000" pitchFamily="2" charset="2"/>
              <a:buChar char="ü"/>
            </a:pP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Entro</a:t>
            </a:r>
            <a:r>
              <a:rPr lang="en-US" altLang="zh-CN" sz="2800" spc="-1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BF0000"/>
                </a:solidFill>
                <a:latin typeface="Calibri"/>
                <a:ea typeface="Calibri"/>
              </a:rPr>
              <a:t>30</a:t>
            </a:r>
            <a:r>
              <a:rPr lang="en-US" altLang="zh-CN" sz="2800" b="1" spc="-15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BF0000"/>
                </a:solidFill>
                <a:latin typeface="Calibri"/>
                <a:ea typeface="Calibri"/>
              </a:rPr>
              <a:t>giorni</a:t>
            </a:r>
            <a:r>
              <a:rPr lang="en-US" altLang="zh-CN" sz="2800" b="1" spc="-15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800" spc="-1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Comando</a:t>
            </a:r>
            <a:r>
              <a:rPr lang="en-US" altLang="zh-CN" sz="2800" spc="-1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trasmette</a:t>
            </a:r>
            <a:r>
              <a:rPr lang="en-US" altLang="zh-CN" sz="2800" spc="-1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la</a:t>
            </a:r>
            <a:r>
              <a:rPr lang="en-US" altLang="zh-CN" sz="2800" spc="-1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domanda,</a:t>
            </a:r>
            <a:r>
              <a:rPr lang="en-US" altLang="zh-CN" sz="2800" spc="-1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con</a:t>
            </a:r>
            <a:r>
              <a:rPr lang="en-US" altLang="zh-CN" sz="2800" spc="-15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proprio</a:t>
            </a:r>
            <a:r>
              <a:rPr lang="en-US" altLang="zh-CN" sz="2800" spc="-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parere,</a:t>
            </a:r>
            <a:r>
              <a:rPr lang="en-US" altLang="zh-CN" sz="2800" spc="-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alla</a:t>
            </a:r>
            <a:r>
              <a:rPr lang="en-US" altLang="zh-CN" sz="2800" spc="-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Direzione</a:t>
            </a:r>
            <a:r>
              <a:rPr lang="en-US" altLang="zh-CN" sz="2800" spc="-8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Regionale.</a:t>
            </a:r>
          </a:p>
        </p:txBody>
      </p:sp>
      <p:sp>
        <p:nvSpPr>
          <p:cNvPr id="699" name="TextBox 699"/>
          <p:cNvSpPr txBox="1"/>
          <p:nvPr/>
        </p:nvSpPr>
        <p:spPr>
          <a:xfrm>
            <a:off x="987885" y="3583623"/>
            <a:ext cx="405976" cy="426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2800" spc="-15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</a:p>
        </p:txBody>
      </p:sp>
      <p:sp>
        <p:nvSpPr>
          <p:cNvPr id="700" name="TextBox 700"/>
          <p:cNvSpPr txBox="1"/>
          <p:nvPr/>
        </p:nvSpPr>
        <p:spPr>
          <a:xfrm>
            <a:off x="1393861" y="3567307"/>
            <a:ext cx="8460579" cy="21544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algn="just">
              <a:lnSpc>
                <a:spcPct val="10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Entro</a:t>
            </a:r>
            <a:r>
              <a:rPr lang="en-US" altLang="zh-CN" sz="28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BF0000"/>
                </a:solidFill>
                <a:latin typeface="Calibri"/>
                <a:ea typeface="Calibri"/>
              </a:rPr>
              <a:t>60</a:t>
            </a:r>
            <a:r>
              <a:rPr lang="en-US" altLang="zh-CN" sz="2800" b="1" spc="-3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BF0000"/>
                </a:solidFill>
                <a:latin typeface="Calibri"/>
                <a:ea typeface="Calibri"/>
              </a:rPr>
              <a:t>giorni</a:t>
            </a:r>
            <a:r>
              <a:rPr lang="en-US" altLang="zh-CN" sz="2800" b="1" spc="-3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dalla</a:t>
            </a:r>
            <a:r>
              <a:rPr lang="en-US" altLang="zh-CN" sz="28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ricezione,</a:t>
            </a:r>
            <a:r>
              <a:rPr lang="en-US" altLang="zh-CN" sz="28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la</a:t>
            </a:r>
            <a:r>
              <a:rPr lang="en-US" altLang="zh-CN" sz="28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Direzione</a:t>
            </a:r>
            <a:r>
              <a:rPr lang="en-US" altLang="zh-CN" sz="28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Regionale,</a:t>
            </a:r>
            <a:r>
              <a:rPr lang="en-US" altLang="zh-CN" sz="2800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sen-</a:t>
            </a:r>
          </a:p>
          <a:p>
            <a:pPr algn="just"/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tito</a:t>
            </a:r>
            <a:r>
              <a:rPr lang="en-US" altLang="zh-CN" sz="2800" spc="-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800" spc="-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Comitato</a:t>
            </a:r>
            <a:r>
              <a:rPr lang="en-US" altLang="zh-CN" sz="2800" spc="-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Tecnico</a:t>
            </a:r>
            <a:r>
              <a:rPr lang="en-US" altLang="zh-CN" sz="2800" spc="-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Regionale</a:t>
            </a:r>
            <a:r>
              <a:rPr lang="en-US" altLang="zh-CN" sz="2800" spc="-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(CTR)</a:t>
            </a:r>
            <a:r>
              <a:rPr lang="en-US" altLang="zh-CN" sz="2800" spc="-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800" spc="-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Calibri"/>
                <a:ea typeface="Calibri"/>
              </a:rPr>
              <a:t>prevenzione</a:t>
            </a:r>
            <a:r>
              <a:rPr lang="en-US" altLang="zh-CN" sz="2800" spc="-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-75" dirty="0" err="1">
                <a:solidFill>
                  <a:srgbClr val="000000"/>
                </a:solidFill>
                <a:latin typeface="Calibri"/>
                <a:cs typeface="Calibri"/>
              </a:rPr>
              <a:t>i</a:t>
            </a:r>
            <a:r>
              <a:rPr lang="en-US" altLang="zh-CN" sz="2800" dirty="0" err="1">
                <a:solidFill>
                  <a:srgbClr val="000000"/>
                </a:solidFill>
                <a:ea typeface="Calibri"/>
              </a:rPr>
              <a:t>ncendi</a:t>
            </a:r>
            <a:r>
              <a:rPr lang="en-US" altLang="zh-CN" sz="2800" dirty="0">
                <a:solidFill>
                  <a:srgbClr val="000000"/>
                </a:solidFill>
                <a:ea typeface="Calibri"/>
              </a:rPr>
              <a:t>,</a:t>
            </a:r>
            <a:r>
              <a:rPr lang="en-US" altLang="zh-CN" sz="2800" spc="12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ea typeface="Calibri"/>
              </a:rPr>
              <a:t>si</a:t>
            </a:r>
            <a:r>
              <a:rPr lang="en-US" altLang="zh-CN" sz="2800" spc="12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ea typeface="Calibri"/>
              </a:rPr>
              <a:t>pronuncia</a:t>
            </a:r>
            <a:r>
              <a:rPr lang="en-US" altLang="zh-CN" sz="2800" dirty="0">
                <a:solidFill>
                  <a:srgbClr val="000000"/>
                </a:solidFill>
                <a:ea typeface="Calibri"/>
              </a:rPr>
              <a:t>,</a:t>
            </a:r>
            <a:r>
              <a:rPr lang="en-US" altLang="zh-CN" sz="2800" spc="12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ea typeface="Calibri"/>
              </a:rPr>
              <a:t>dandone</a:t>
            </a:r>
            <a:r>
              <a:rPr lang="en-US" altLang="zh-CN" sz="2800" spc="12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ea typeface="Calibri"/>
              </a:rPr>
              <a:t>contestuale</a:t>
            </a:r>
            <a:r>
              <a:rPr lang="en-US" altLang="zh-CN" sz="2800" dirty="0">
                <a:solidFill>
                  <a:srgbClr val="000000"/>
                </a:solidFill>
                <a:ea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ea typeface="Calibri"/>
              </a:rPr>
              <a:t>comunicazione</a:t>
            </a:r>
            <a:r>
              <a:rPr lang="en-US" altLang="zh-CN" sz="2800" spc="12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ea typeface="Calibri"/>
              </a:rPr>
              <a:t>al</a:t>
            </a:r>
            <a:r>
              <a:rPr lang="en-US" altLang="zh-CN" sz="28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ea typeface="Calibri"/>
              </a:rPr>
              <a:t>Comando</a:t>
            </a:r>
            <a:r>
              <a:rPr lang="en-US" altLang="zh-CN" sz="28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ea typeface="Calibri"/>
              </a:rPr>
              <a:t>ed</a:t>
            </a:r>
            <a:r>
              <a:rPr lang="en-US" altLang="zh-CN" sz="28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ea typeface="Calibri"/>
              </a:rPr>
              <a:t>al</a:t>
            </a:r>
            <a:r>
              <a:rPr lang="en-US" altLang="zh-CN" sz="2800" spc="-114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ea typeface="Calibri"/>
              </a:rPr>
              <a:t>richiedente</a:t>
            </a:r>
            <a:r>
              <a:rPr lang="en-US" altLang="zh-CN" sz="2800" dirty="0">
                <a:solidFill>
                  <a:srgbClr val="000000"/>
                </a:solidFill>
                <a:ea typeface="Calibri"/>
              </a:rPr>
              <a:t>.</a:t>
            </a:r>
          </a:p>
          <a:p>
            <a:pPr marL="0">
              <a:lnSpc>
                <a:spcPct val="100000"/>
              </a:lnSpc>
            </a:pPr>
            <a:endParaRPr lang="en-US" altLang="zh-CN" sz="2800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Freeform 702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4" name="Picture 7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704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06" name="Picture 70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707" name="Picture 70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pic>
        <p:nvPicPr>
          <p:cNvPr id="708" name="Picture 70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50200" y="1282344"/>
            <a:ext cx="2743200" cy="1981200"/>
          </a:xfrm>
          <a:prstGeom prst="rect">
            <a:avLst/>
          </a:prstGeom>
        </p:spPr>
      </p:pic>
      <p:pic>
        <p:nvPicPr>
          <p:cNvPr id="710" name="Picture 7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5320" y="1950720"/>
            <a:ext cx="1584960" cy="1051560"/>
          </a:xfrm>
          <a:prstGeom prst="rect">
            <a:avLst/>
          </a:prstGeom>
        </p:spPr>
      </p:pic>
      <p:sp>
        <p:nvSpPr>
          <p:cNvPr id="712" name="TextBox 712"/>
          <p:cNvSpPr txBox="1"/>
          <p:nvPr/>
        </p:nvSpPr>
        <p:spPr>
          <a:xfrm>
            <a:off x="762000" y="385863"/>
            <a:ext cx="8105495" cy="64568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541627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725"/>
              </a:lnSpc>
            </a:pPr>
            <a:endParaRPr lang="en-US" dirty="0"/>
          </a:p>
          <a:p>
            <a:pPr marL="0" indent="2077186">
              <a:lnSpc>
                <a:spcPct val="100000"/>
              </a:lnSpc>
            </a:pPr>
            <a:r>
              <a:rPr lang="en-US" altLang="zh-CN" sz="2800" b="1" spc="-30" dirty="0">
                <a:solidFill>
                  <a:srgbClr val="0000FE"/>
                </a:solidFill>
                <a:latin typeface="Calibri"/>
                <a:ea typeface="Calibri"/>
              </a:rPr>
              <a:t>NULLA</a:t>
            </a:r>
            <a:r>
              <a:rPr lang="en-US" altLang="zh-CN" sz="2800" b="1" spc="-1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-34" dirty="0">
                <a:solidFill>
                  <a:srgbClr val="0000FE"/>
                </a:solidFill>
                <a:latin typeface="Calibri"/>
                <a:ea typeface="Calibri"/>
              </a:rPr>
              <a:t>OSTA</a:t>
            </a:r>
            <a:r>
              <a:rPr lang="en-US" altLang="zh-CN" sz="2800" b="1" spc="-15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-30" dirty="0">
                <a:solidFill>
                  <a:srgbClr val="0000FE"/>
                </a:solidFill>
                <a:latin typeface="Calibri"/>
                <a:ea typeface="Calibri"/>
              </a:rPr>
              <a:t>DI</a:t>
            </a:r>
            <a:r>
              <a:rPr lang="en-US" altLang="zh-CN" sz="2800" b="1" spc="-15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-25" dirty="0">
                <a:solidFill>
                  <a:srgbClr val="0000FE"/>
                </a:solidFill>
                <a:latin typeface="Calibri"/>
                <a:ea typeface="Calibri"/>
              </a:rPr>
              <a:t>FATTIBILITÀ</a:t>
            </a:r>
            <a:r>
              <a:rPr lang="en-US" altLang="zh-CN" sz="2800" b="1" spc="-2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-25" dirty="0">
                <a:solidFill>
                  <a:srgbClr val="0000FE"/>
                </a:solidFill>
                <a:latin typeface="Calibri"/>
                <a:ea typeface="Calibri"/>
              </a:rPr>
              <a:t>(N.O.F)</a:t>
            </a:r>
          </a:p>
          <a:p>
            <a:pPr marL="0" indent="3160750">
              <a:lnSpc>
                <a:spcPct val="100000"/>
              </a:lnSpc>
            </a:pPr>
            <a:r>
              <a:rPr lang="en-US" altLang="zh-CN" sz="2200" i="1" dirty="0">
                <a:solidFill>
                  <a:srgbClr val="000000"/>
                </a:solidFill>
                <a:latin typeface="Calibri"/>
                <a:ea typeface="Calibri"/>
              </a:rPr>
              <a:t>(Rif.</a:t>
            </a:r>
            <a:r>
              <a:rPr lang="en-US" altLang="zh-CN" sz="22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200" b="1" i="1" dirty="0">
                <a:solidFill>
                  <a:srgbClr val="000000"/>
                </a:solidFill>
                <a:latin typeface="Calibri"/>
                <a:ea typeface="Calibri"/>
              </a:rPr>
              <a:t>art.</a:t>
            </a:r>
            <a:r>
              <a:rPr lang="en-US" altLang="zh-CN" sz="2200" b="1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200" b="1" i="1" dirty="0">
                <a:solidFill>
                  <a:srgbClr val="000000"/>
                </a:solidFill>
                <a:latin typeface="Calibri"/>
                <a:ea typeface="Calibri"/>
              </a:rPr>
              <a:t>8</a:t>
            </a:r>
            <a:r>
              <a:rPr lang="en-US" altLang="zh-CN" sz="2200" b="1" i="1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200" i="1" dirty="0">
                <a:solidFill>
                  <a:srgbClr val="0000FE"/>
                </a:solidFill>
                <a:latin typeface="Calibri"/>
                <a:ea typeface="Calibri"/>
                <a:hlinkClick r:id="rId7"/>
              </a:rPr>
              <a:t>DPR</a:t>
            </a:r>
            <a:r>
              <a:rPr lang="en-US" altLang="zh-CN" sz="2200" i="1" spc="-12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200" i="1" dirty="0">
                <a:solidFill>
                  <a:srgbClr val="0000FE"/>
                </a:solidFill>
                <a:latin typeface="Calibri"/>
                <a:ea typeface="Calibri"/>
                <a:hlinkClick r:id="" action="ppaction://noaction"/>
              </a:rPr>
              <a:t>151/2011</a:t>
            </a:r>
            <a:r>
              <a:rPr lang="en-US" altLang="zh-CN" sz="2200" i="1" dirty="0">
                <a:solidFill>
                  <a:srgbClr val="0000FE"/>
                </a:solidFill>
                <a:latin typeface="Calibri"/>
                <a:ea typeface="Calibri"/>
              </a:rPr>
              <a:t>)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750"/>
              </a:lnSpc>
            </a:pPr>
            <a:endParaRPr lang="en-US" dirty="0"/>
          </a:p>
          <a:p>
            <a:pPr marL="1532864" hangingPunct="0">
              <a:lnSpc>
                <a:spcPct val="95833"/>
              </a:lnSpc>
            </a:pPr>
            <a:r>
              <a:rPr lang="en-US" altLang="zh-CN" sz="2600" i="1" u="sng" dirty="0">
                <a:solidFill>
                  <a:srgbClr val="000000"/>
                </a:solidFill>
                <a:latin typeface="Calibri"/>
                <a:ea typeface="Calibri"/>
              </a:rPr>
              <a:t>Procedimento</a:t>
            </a:r>
            <a:r>
              <a:rPr lang="en-US" altLang="zh-CN" sz="2600" i="1" u="sng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u="sng" dirty="0">
                <a:solidFill>
                  <a:srgbClr val="000000"/>
                </a:solidFill>
                <a:latin typeface="Calibri"/>
                <a:ea typeface="Calibri"/>
              </a:rPr>
              <a:t>volontario</a:t>
            </a:r>
            <a:r>
              <a:rPr lang="en-US" altLang="zh-CN" sz="2600" i="1" u="sng" spc="-1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u="sng" dirty="0">
                <a:solidFill>
                  <a:srgbClr val="000000"/>
                </a:solidFill>
                <a:latin typeface="Calibri"/>
                <a:ea typeface="Calibri"/>
              </a:rPr>
              <a:t>non</a:t>
            </a:r>
            <a:r>
              <a:rPr lang="en-US" altLang="zh-CN" sz="2600" i="1" u="sng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u="sng" dirty="0" err="1">
                <a:solidFill>
                  <a:srgbClr val="000000"/>
                </a:solidFill>
                <a:latin typeface="Calibri"/>
                <a:ea typeface="Calibri"/>
              </a:rPr>
              <a:t>previsto</a:t>
            </a:r>
            <a:r>
              <a:rPr lang="en-US" altLang="zh-CN" sz="2600" i="1" u="sng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</a:p>
          <a:p>
            <a:pPr marL="1532864" hangingPunct="0">
              <a:lnSpc>
                <a:spcPct val="95833"/>
              </a:lnSpc>
            </a:pPr>
            <a:r>
              <a:rPr lang="en-US" altLang="zh-CN" sz="2600" i="1" u="sng" dirty="0" err="1">
                <a:solidFill>
                  <a:srgbClr val="000000"/>
                </a:solidFill>
                <a:latin typeface="Calibri"/>
                <a:ea typeface="Calibri"/>
              </a:rPr>
              <a:t>nel</a:t>
            </a:r>
            <a:r>
              <a:rPr lang="en-US" altLang="zh-CN" sz="2600" i="1" u="sng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u="sng" dirty="0" err="1">
                <a:solidFill>
                  <a:srgbClr val="000000"/>
                </a:solidFill>
                <a:latin typeface="Calibri"/>
                <a:ea typeface="Calibri"/>
              </a:rPr>
              <a:t>vecchio</a:t>
            </a:r>
            <a:r>
              <a:rPr lang="en-US" altLang="zh-CN" sz="2600" i="1" u="sng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u="sng" dirty="0" err="1">
                <a:solidFill>
                  <a:srgbClr val="000000"/>
                </a:solidFill>
                <a:latin typeface="Calibri"/>
                <a:ea typeface="Calibri"/>
              </a:rPr>
              <a:t>regolamento</a:t>
            </a:r>
            <a:endParaRPr lang="en-US" altLang="zh-CN" sz="2600" i="1" u="sng" dirty="0">
              <a:solidFill>
                <a:srgbClr val="000000"/>
              </a:solidFill>
              <a:latin typeface="Calibri"/>
              <a:ea typeface="Calibri"/>
            </a:endParaRPr>
          </a:p>
          <a:p>
            <a:pPr>
              <a:lnSpc>
                <a:spcPts val="1414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6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responsabili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delle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attività</a:t>
            </a:r>
            <a:r>
              <a:rPr lang="en-US" altLang="zh-CN" sz="26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categorie</a:t>
            </a:r>
            <a:r>
              <a:rPr lang="en-US" altLang="zh-CN" sz="2600" b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B</a:t>
            </a:r>
            <a:r>
              <a:rPr lang="en-US" altLang="zh-CN" sz="2600" b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e</a:t>
            </a:r>
            <a:r>
              <a:rPr lang="en-US" altLang="zh-CN" sz="2600" b="1" spc="-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C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,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possono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richiedere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l'esame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preliminare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della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fattibilità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progetti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particolare</a:t>
            </a:r>
            <a:r>
              <a:rPr lang="en-US" altLang="zh-CN" sz="2600" spc="4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complessità,</a:t>
            </a:r>
            <a:r>
              <a:rPr lang="en-US" altLang="zh-CN" sz="2600" spc="4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ai</a:t>
            </a:r>
            <a:r>
              <a:rPr lang="en-US" altLang="zh-CN" sz="2600" spc="4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fini</a:t>
            </a:r>
            <a:r>
              <a:rPr lang="en-US" altLang="zh-CN" sz="2600" spc="4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600" spc="4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rilascio</a:t>
            </a:r>
            <a:r>
              <a:rPr lang="en-US" altLang="zh-CN" sz="2600" spc="4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nulla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osta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-16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fattibilità.</a:t>
            </a:r>
          </a:p>
          <a:p>
            <a:pPr>
              <a:lnSpc>
                <a:spcPts val="625"/>
              </a:lnSpc>
            </a:pPr>
            <a:endParaRPr lang="en-US" dirty="0"/>
          </a:p>
          <a:p>
            <a:pPr algn="just"/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La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Calibri"/>
                <a:ea typeface="Calibri"/>
              </a:rPr>
              <a:t>richiesta</a:t>
            </a:r>
            <a:r>
              <a:rPr lang="en-US" altLang="zh-CN" sz="2600" b="1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FE"/>
                </a:solidFill>
                <a:latin typeface="Calibri"/>
                <a:ea typeface="Calibri"/>
                <a:hlinkClick r:id="rId8"/>
              </a:rPr>
              <a:t>mod</a:t>
            </a:r>
            <a:r>
              <a:rPr lang="en-US" altLang="zh-CN" sz="2600" dirty="0">
                <a:solidFill>
                  <a:srgbClr val="0000FE"/>
                </a:solidFill>
                <a:latin typeface="Calibri"/>
                <a:ea typeface="Calibri"/>
                <a:hlinkClick r:id="rId7"/>
              </a:rPr>
              <a:t>.</a:t>
            </a:r>
            <a:r>
              <a:rPr lang="en-US" altLang="zh-CN" sz="2600" spc="-3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FE"/>
                </a:solidFill>
                <a:latin typeface="Calibri"/>
                <a:ea typeface="Calibri"/>
                <a:hlinkClick r:id="rId7"/>
              </a:rPr>
              <a:t>PIN</a:t>
            </a:r>
            <a:r>
              <a:rPr lang="en-US" altLang="zh-CN" sz="2600" spc="-3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FE"/>
                </a:solidFill>
                <a:latin typeface="Calibri"/>
                <a:ea typeface="Calibri"/>
                <a:hlinkClick r:id="rId7"/>
              </a:rPr>
              <a:t>5</a:t>
            </a:r>
            <a:r>
              <a:rPr lang="en-US" altLang="zh-CN" sz="2600" dirty="0">
                <a:solidFill>
                  <a:srgbClr val="0000FE"/>
                </a:solidFill>
                <a:latin typeface="Calibri"/>
                <a:ea typeface="Calibri"/>
              </a:rPr>
              <a:t>-</a:t>
            </a:r>
            <a:r>
              <a:rPr lang="en-US" altLang="zh-CN" sz="2600" dirty="0">
                <a:solidFill>
                  <a:srgbClr val="0000FE"/>
                </a:solidFill>
                <a:latin typeface="Calibri"/>
                <a:ea typeface="Calibri"/>
                <a:hlinkClick r:id="rId7"/>
              </a:rPr>
              <a:t>20</a:t>
            </a:r>
            <a:r>
              <a:rPr lang="en-US" altLang="zh-CN" sz="2600" dirty="0">
                <a:solidFill>
                  <a:srgbClr val="0000FE"/>
                </a:solidFill>
                <a:latin typeface="Calibri"/>
                <a:ea typeface="Calibri"/>
              </a:rPr>
              <a:t>23</a:t>
            </a:r>
            <a:r>
              <a:rPr lang="en-US" altLang="zh-CN" sz="2600" spc="-3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1400" spc="-30" dirty="0">
                <a:solidFill>
                  <a:srgbClr val="0000FE"/>
                </a:solidFill>
                <a:latin typeface="Calibri"/>
                <a:cs typeface="Calibri"/>
              </a:rPr>
              <a:t>( </a:t>
            </a:r>
            <a:r>
              <a:rPr lang="en-US" altLang="zh-CN" sz="800" spc="-30" dirty="0">
                <a:solidFill>
                  <a:srgbClr val="0000FE"/>
                </a:solidFill>
                <a:latin typeface="Calibri"/>
                <a:cs typeface="Calibri"/>
                <a:hlinkClick r:id="rId9" action="ppaction://hlinkfile"/>
              </a:rPr>
              <a:t>PIN_5_2023 RichiestaNOF.pdf</a:t>
            </a:r>
            <a:r>
              <a:rPr lang="en-US" altLang="zh-CN" sz="800" spc="-30" dirty="0">
                <a:solidFill>
                  <a:srgbClr val="0000FE"/>
                </a:solidFill>
                <a:latin typeface="Calibri"/>
                <a:cs typeface="Calibri"/>
              </a:rPr>
              <a:t>  </a:t>
            </a:r>
            <a:r>
              <a:rPr lang="en-US" altLang="zh-CN" sz="1400" spc="-30" dirty="0">
                <a:solidFill>
                  <a:srgbClr val="0000FE"/>
                </a:solidFill>
                <a:latin typeface="Calibri"/>
                <a:cs typeface="Calibri"/>
              </a:rPr>
              <a:t>) </a:t>
            </a:r>
            <a:r>
              <a:rPr lang="en-US" altLang="zh-CN" sz="2600" dirty="0" err="1">
                <a:latin typeface="Calibri"/>
                <a:ea typeface="Calibri"/>
              </a:rPr>
              <a:t>va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presentata</a:t>
            </a:r>
            <a:r>
              <a:rPr lang="en-US" altLang="zh-CN" sz="26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con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600" spc="-3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-35" dirty="0" err="1">
                <a:solidFill>
                  <a:srgbClr val="000000"/>
                </a:solidFill>
                <a:latin typeface="Calibri"/>
                <a:cs typeface="Calibri"/>
              </a:rPr>
              <a:t>s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eguenti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 </a:t>
            </a:r>
            <a:r>
              <a:rPr lang="en-US" altLang="zh-CN" sz="2600" b="1" spc="-15" dirty="0" err="1">
                <a:solidFill>
                  <a:srgbClr val="000000"/>
                </a:solidFill>
                <a:ea typeface="Calibri"/>
              </a:rPr>
              <a:t>allegati</a:t>
            </a:r>
            <a:r>
              <a:rPr lang="en-US" altLang="zh-CN" sz="2600" spc="-5" dirty="0">
                <a:solidFill>
                  <a:srgbClr val="000000"/>
                </a:solidFill>
                <a:ea typeface="Calibri"/>
              </a:rPr>
              <a:t>:</a:t>
            </a:r>
            <a:r>
              <a:rPr lang="en-US" altLang="zh-CN" sz="2600" dirty="0">
                <a:solidFill>
                  <a:srgbClr val="000000"/>
                </a:solidFill>
                <a:cs typeface="Calibri"/>
              </a:rPr>
              <a:t> </a:t>
            </a:r>
            <a:endParaRPr lang="en-US" altLang="zh-CN" sz="2600" dirty="0">
              <a:solidFill>
                <a:srgbClr val="000000"/>
              </a:solidFill>
              <a:latin typeface="Calibri"/>
              <a:ea typeface="Calibri"/>
            </a:endParaRPr>
          </a:p>
          <a:p>
            <a:pPr marL="0">
              <a:lnSpc>
                <a:spcPct val="100000"/>
              </a:lnSpc>
              <a:spcBef>
                <a:spcPts val="365"/>
              </a:spcBef>
            </a:pPr>
            <a:r>
              <a:rPr lang="en-US" altLang="zh-CN" sz="2600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documentazione</a:t>
            </a:r>
            <a:r>
              <a:rPr lang="en-US" altLang="zh-CN" sz="2600" spc="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conforme</a:t>
            </a:r>
            <a:r>
              <a:rPr lang="en-US" altLang="zh-CN" sz="2600" spc="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all'</a:t>
            </a:r>
            <a:r>
              <a:rPr lang="en-US" altLang="zh-CN" sz="2600" b="1" dirty="0">
                <a:solidFill>
                  <a:srgbClr val="000000"/>
                </a:solidFill>
                <a:latin typeface="Calibri"/>
                <a:ea typeface="Calibri"/>
              </a:rPr>
              <a:t>allegato</a:t>
            </a:r>
            <a:r>
              <a:rPr lang="en-US" altLang="zh-CN" sz="2600" b="1" spc="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600" b="1" spc="6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al</a:t>
            </a:r>
            <a:r>
              <a:rPr lang="en-US" altLang="zh-CN" sz="2600" spc="6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  <a:hlinkClick r:id="rId10"/>
              </a:rPr>
              <a:t>DM</a:t>
            </a:r>
            <a:r>
              <a:rPr lang="en-US" altLang="zh-CN" sz="2600" u="sng" spc="60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cs typeface="Calibri"/>
              </a:rPr>
              <a:t> 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</a:rPr>
              <a:t>7/8/2012,</a:t>
            </a:r>
          </a:p>
          <a:p>
            <a:pPr marL="0" indent="361187">
              <a:lnSpc>
                <a:spcPct val="100000"/>
              </a:lnSpc>
              <a:spcBef>
                <a:spcPts val="300"/>
              </a:spcBef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con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particolare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attenzione</a:t>
            </a:r>
            <a:r>
              <a:rPr lang="en-US" altLang="zh-CN" sz="2600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agli</a:t>
            </a:r>
            <a:r>
              <a:rPr lang="en-US" altLang="zh-CN" sz="2600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aspetti</a:t>
            </a:r>
            <a:r>
              <a:rPr lang="en-US" altLang="zh-CN" sz="2600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oggetto</a:t>
            </a:r>
            <a:r>
              <a:rPr lang="en-US" altLang="zh-CN" sz="2600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600" spc="-5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parere;</a:t>
            </a:r>
          </a:p>
          <a:p>
            <a:pPr marL="0" indent="361187">
              <a:lnSpc>
                <a:spcPct val="100000"/>
              </a:lnSpc>
              <a:spcBef>
                <a:spcPts val="390"/>
              </a:spcBef>
            </a:pPr>
            <a:r>
              <a:rPr lang="en-US" altLang="zh-CN" sz="2600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attestato</a:t>
            </a:r>
            <a:r>
              <a:rPr lang="en-US" altLang="zh-CN" sz="2600" spc="17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600" spc="1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versamento.</a:t>
            </a:r>
          </a:p>
        </p:txBody>
      </p:sp>
      <p:sp>
        <p:nvSpPr>
          <p:cNvPr id="714" name="TextBox 714"/>
          <p:cNvSpPr txBox="1"/>
          <p:nvPr/>
        </p:nvSpPr>
        <p:spPr>
          <a:xfrm>
            <a:off x="7788542" y="6357740"/>
            <a:ext cx="2371265" cy="86837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Termini:</a:t>
            </a:r>
            <a:r>
              <a:rPr lang="en-US" altLang="zh-CN" sz="2600" i="1" spc="-1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30</a:t>
            </a:r>
            <a:r>
              <a:rPr lang="en-US" altLang="zh-CN" sz="2600" b="1" i="1" spc="-12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giorni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35"/>
              </a:lnSpc>
            </a:pPr>
            <a:endParaRPr lang="en-US" dirty="0"/>
          </a:p>
          <a:p>
            <a:pPr marL="0" indent="2102739">
              <a:lnSpc>
                <a:spcPct val="100000"/>
              </a:lnSpc>
            </a:pPr>
            <a:endParaRPr lang="en-US" altLang="zh-CN" sz="1400" i="1" spc="-15" dirty="0">
              <a:solidFill>
                <a:srgbClr val="001E5E"/>
              </a:solidFill>
              <a:latin typeface="Calibri"/>
              <a:ea typeface="Calibr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5" name="Freeform 715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" name="Picture 7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717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9" name="Picture 7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720" name="Picture 7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pic>
        <p:nvPicPr>
          <p:cNvPr id="723" name="Picture 7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880" y="1973580"/>
            <a:ext cx="1569720" cy="1051560"/>
          </a:xfrm>
          <a:prstGeom prst="rect">
            <a:avLst/>
          </a:prstGeom>
        </p:spPr>
      </p:pic>
      <p:pic>
        <p:nvPicPr>
          <p:cNvPr id="724" name="Picture 7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37407" y="2239680"/>
            <a:ext cx="2781300" cy="2979420"/>
          </a:xfrm>
          <a:prstGeom prst="rect">
            <a:avLst/>
          </a:prstGeom>
        </p:spPr>
      </p:pic>
      <p:sp>
        <p:nvSpPr>
          <p:cNvPr id="726" name="TextBox 726"/>
          <p:cNvSpPr txBox="1"/>
          <p:nvPr/>
        </p:nvSpPr>
        <p:spPr>
          <a:xfrm>
            <a:off x="2251177" y="413469"/>
            <a:ext cx="5564049" cy="263149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24638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725"/>
              </a:lnSpc>
            </a:pPr>
            <a:endParaRPr lang="en-US" dirty="0"/>
          </a:p>
          <a:p>
            <a:pPr marL="0" indent="898271">
              <a:lnSpc>
                <a:spcPct val="100000"/>
              </a:lnSpc>
            </a:pP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VERIFICHE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IN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CORSO</a:t>
            </a:r>
            <a:r>
              <a:rPr lang="en-US" altLang="zh-CN" sz="2800" b="1" spc="-75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D'OPERA</a:t>
            </a:r>
          </a:p>
          <a:p>
            <a:pPr marL="0" indent="1645031">
              <a:lnSpc>
                <a:spcPct val="100000"/>
              </a:lnSpc>
            </a:pPr>
            <a:r>
              <a:rPr lang="en-US" altLang="zh-CN" sz="2200" i="1" dirty="0">
                <a:solidFill>
                  <a:srgbClr val="000000"/>
                </a:solidFill>
                <a:latin typeface="Calibri"/>
                <a:ea typeface="Calibri"/>
              </a:rPr>
              <a:t>(Rif.</a:t>
            </a:r>
            <a:r>
              <a:rPr lang="en-US" altLang="zh-CN" sz="22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200" b="1" i="1" dirty="0">
                <a:solidFill>
                  <a:srgbClr val="000000"/>
                </a:solidFill>
                <a:latin typeface="Calibri"/>
                <a:ea typeface="Calibri"/>
              </a:rPr>
              <a:t>art.</a:t>
            </a:r>
            <a:r>
              <a:rPr lang="en-US" altLang="zh-CN" sz="2200" b="1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200" b="1" i="1" dirty="0">
                <a:solidFill>
                  <a:srgbClr val="000000"/>
                </a:solidFill>
                <a:latin typeface="Calibri"/>
                <a:ea typeface="Calibri"/>
              </a:rPr>
              <a:t>9</a:t>
            </a:r>
            <a:r>
              <a:rPr lang="en-US" altLang="zh-CN" sz="2200" b="1" i="1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200" i="1" dirty="0">
                <a:solidFill>
                  <a:srgbClr val="0000FE"/>
                </a:solidFill>
                <a:latin typeface="Calibri"/>
                <a:ea typeface="Calibri"/>
                <a:hlinkClick r:id="rId7"/>
              </a:rPr>
              <a:t>DPR</a:t>
            </a:r>
            <a:r>
              <a:rPr lang="en-US" altLang="zh-CN" sz="2200" i="1" spc="-12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200" i="1" dirty="0">
                <a:solidFill>
                  <a:srgbClr val="0000FE"/>
                </a:solidFill>
                <a:latin typeface="Calibri"/>
                <a:ea typeface="Calibri"/>
                <a:hlinkClick r:id="" action="ppaction://noaction"/>
              </a:rPr>
              <a:t>151/2011</a:t>
            </a:r>
            <a:r>
              <a:rPr lang="en-US" altLang="zh-CN" sz="2200" i="1" dirty="0">
                <a:solidFill>
                  <a:srgbClr val="0000FE"/>
                </a:solidFill>
                <a:latin typeface="Calibri"/>
                <a:ea typeface="Calibri"/>
              </a:rPr>
              <a:t>)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914"/>
              </a:lnSpc>
            </a:pPr>
            <a:endParaRPr lang="en-US" dirty="0"/>
          </a:p>
          <a:p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Procedimento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 err="1">
                <a:solidFill>
                  <a:srgbClr val="000000"/>
                </a:solidFill>
                <a:latin typeface="Calibri"/>
                <a:ea typeface="Calibri"/>
              </a:rPr>
              <a:t>volontario</a:t>
            </a:r>
            <a:r>
              <a:rPr lang="en-US" altLang="zh-CN" sz="2600" i="1" spc="-1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ea typeface="Calibri"/>
              </a:rPr>
              <a:t>non </a:t>
            </a:r>
            <a:r>
              <a:rPr lang="en-US" altLang="zh-CN" sz="2600" i="1" dirty="0" err="1">
                <a:solidFill>
                  <a:srgbClr val="000000"/>
                </a:solidFill>
                <a:ea typeface="Calibri"/>
              </a:rPr>
              <a:t>previsto</a:t>
            </a:r>
            <a:r>
              <a:rPr lang="en-US" altLang="zh-CN" sz="2600" i="1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i="1" dirty="0" err="1">
                <a:solidFill>
                  <a:srgbClr val="000000"/>
                </a:solidFill>
                <a:ea typeface="Calibri"/>
              </a:rPr>
              <a:t>nel</a:t>
            </a:r>
            <a:r>
              <a:rPr lang="en-US" altLang="zh-CN" sz="2600" i="1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i="1" dirty="0" err="1">
                <a:solidFill>
                  <a:srgbClr val="000000"/>
                </a:solidFill>
                <a:ea typeface="Calibri"/>
              </a:rPr>
              <a:t>vecchio</a:t>
            </a:r>
            <a:r>
              <a:rPr lang="en-US" altLang="zh-CN" sz="2600" i="1" spc="2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i="1" dirty="0" err="1">
                <a:solidFill>
                  <a:srgbClr val="000000"/>
                </a:solidFill>
                <a:ea typeface="Calibri"/>
              </a:rPr>
              <a:t>regolamento</a:t>
            </a:r>
            <a:r>
              <a:rPr lang="en-US" altLang="zh-CN" sz="2600" i="1" dirty="0">
                <a:solidFill>
                  <a:srgbClr val="000000"/>
                </a:solidFill>
                <a:ea typeface="Calibri"/>
              </a:rPr>
              <a:t> </a:t>
            </a:r>
            <a:endParaRPr lang="en-US" altLang="zh-CN" sz="2600" i="1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  <p:sp>
        <p:nvSpPr>
          <p:cNvPr id="728" name="TextBox 728"/>
          <p:cNvSpPr txBox="1"/>
          <p:nvPr/>
        </p:nvSpPr>
        <p:spPr>
          <a:xfrm>
            <a:off x="762000" y="3547866"/>
            <a:ext cx="6913860" cy="2653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hangingPunct="0">
              <a:lnSpc>
                <a:spcPct val="102083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responsabili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delle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attività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categorie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A,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B</a:t>
            </a:r>
            <a:r>
              <a:rPr lang="en-US" altLang="zh-CN" sz="2600" b="1" spc="-14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e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spc="75" dirty="0">
                <a:solidFill>
                  <a:srgbClr val="BF0000"/>
                </a:solidFill>
                <a:latin typeface="Calibri"/>
                <a:ea typeface="Calibri"/>
              </a:rPr>
              <a:t>C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69" dirty="0">
                <a:solidFill>
                  <a:srgbClr val="000000"/>
                </a:solidFill>
                <a:latin typeface="Calibri"/>
                <a:ea typeface="Calibri"/>
              </a:rPr>
              <a:t>possono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55" dirty="0">
                <a:solidFill>
                  <a:srgbClr val="000000"/>
                </a:solidFill>
                <a:latin typeface="Calibri"/>
                <a:ea typeface="Calibri"/>
              </a:rPr>
              <a:t>richiedere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69" dirty="0">
                <a:solidFill>
                  <a:srgbClr val="000000"/>
                </a:solidFill>
                <a:latin typeface="Calibri"/>
                <a:ea typeface="Calibri"/>
              </a:rPr>
              <a:t>al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80" dirty="0" err="1">
                <a:solidFill>
                  <a:srgbClr val="000000"/>
                </a:solidFill>
                <a:latin typeface="Calibri"/>
                <a:ea typeface="Calibri"/>
              </a:rPr>
              <a:t>Comando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50" dirty="0" err="1">
                <a:solidFill>
                  <a:srgbClr val="000000"/>
                </a:solidFill>
                <a:latin typeface="Calibri"/>
                <a:ea typeface="Calibri"/>
              </a:rPr>
              <a:t>visite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60" dirty="0" err="1">
                <a:solidFill>
                  <a:srgbClr val="000000"/>
                </a:solidFill>
                <a:latin typeface="Calibri"/>
                <a:ea typeface="Calibri"/>
              </a:rPr>
              <a:t>tec</a:t>
            </a:r>
            <a:r>
              <a:rPr lang="en-US" altLang="zh-CN" sz="2600" spc="25" dirty="0" err="1">
                <a:solidFill>
                  <a:srgbClr val="000000"/>
                </a:solidFill>
                <a:latin typeface="Calibri"/>
                <a:ea typeface="Calibri"/>
              </a:rPr>
              <a:t>niche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ea typeface="Calibri"/>
              </a:rPr>
              <a:t>da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effettuarsi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ea typeface="Calibri"/>
              </a:rPr>
              <a:t>nel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ea typeface="Calibri"/>
              </a:rPr>
              <a:t>corso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realizzazione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-5" dirty="0">
                <a:solidFill>
                  <a:srgbClr val="000000"/>
                </a:solidFill>
                <a:latin typeface="Calibri"/>
                <a:ea typeface="Calibri"/>
              </a:rPr>
              <a:t>dell'opera</a:t>
            </a:r>
            <a:r>
              <a:rPr lang="en-US" altLang="zh-CN" sz="2600" spc="10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  <a:p>
            <a:pPr>
              <a:lnSpc>
                <a:spcPts val="819"/>
              </a:lnSpc>
            </a:pPr>
            <a:endParaRPr lang="en-US" dirty="0"/>
          </a:p>
          <a:p>
            <a:pPr marL="0" hangingPunct="0">
              <a:lnSpc>
                <a:spcPct val="95416"/>
              </a:lnSpc>
            </a:pPr>
            <a:r>
              <a:rPr lang="en-US" altLang="zh-CN" sz="2600" spc="34" dirty="0">
                <a:solidFill>
                  <a:srgbClr val="000000"/>
                </a:solidFill>
                <a:latin typeface="Calibri"/>
                <a:ea typeface="Calibri"/>
              </a:rPr>
              <a:t>La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spc="30" dirty="0">
                <a:solidFill>
                  <a:srgbClr val="000000"/>
                </a:solidFill>
                <a:latin typeface="Calibri"/>
                <a:ea typeface="Calibri"/>
              </a:rPr>
              <a:t>richiesta</a:t>
            </a:r>
            <a:r>
              <a:rPr lang="en-US" altLang="zh-CN" sz="2600" b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spc="34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b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spc="30" dirty="0">
                <a:solidFill>
                  <a:srgbClr val="000000"/>
                </a:solidFill>
                <a:latin typeface="Calibri"/>
                <a:ea typeface="Calibri"/>
              </a:rPr>
              <a:t>verifica</a:t>
            </a:r>
            <a:r>
              <a:rPr lang="en-US" altLang="zh-CN" sz="2600" b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spc="30" dirty="0">
                <a:solidFill>
                  <a:srgbClr val="000000"/>
                </a:solidFill>
                <a:latin typeface="Calibri"/>
                <a:ea typeface="Calibri"/>
              </a:rPr>
              <a:t>in</a:t>
            </a:r>
            <a:r>
              <a:rPr lang="en-US" altLang="zh-CN" sz="2600" b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spc="34" dirty="0">
                <a:solidFill>
                  <a:srgbClr val="000000"/>
                </a:solidFill>
                <a:latin typeface="Calibri"/>
                <a:ea typeface="Calibri"/>
              </a:rPr>
              <a:t>corso</a:t>
            </a:r>
            <a:r>
              <a:rPr lang="en-US" altLang="zh-CN" sz="2600" b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spc="34" dirty="0">
                <a:solidFill>
                  <a:srgbClr val="000000"/>
                </a:solidFill>
                <a:latin typeface="Calibri"/>
                <a:ea typeface="Calibri"/>
              </a:rPr>
              <a:t>d'opera</a:t>
            </a:r>
            <a:r>
              <a:rPr lang="en-US" altLang="zh-CN" sz="2600" b="1" spc="2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u="sng" spc="55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</a:rPr>
              <a:t>mod</a:t>
            </a:r>
            <a:r>
              <a:rPr lang="en-US" altLang="zh-CN" sz="2600" u="sng" spc="20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  <a:hlinkClick r:id="rId8"/>
              </a:rPr>
              <a:t>.</a:t>
            </a:r>
            <a:r>
              <a:rPr lang="en-US" altLang="zh-CN" sz="260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FE"/>
                </a:solidFill>
                <a:latin typeface="Calibri"/>
                <a:ea typeface="Calibri"/>
                <a:hlinkClick r:id="rId7"/>
              </a:rPr>
              <a:t>PIN</a:t>
            </a:r>
            <a:r>
              <a:rPr lang="en-US" altLang="zh-CN" sz="2600" spc="-6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FE"/>
                </a:solidFill>
                <a:latin typeface="Calibri"/>
                <a:ea typeface="Calibri"/>
              </a:rPr>
              <a:t>6-2018</a:t>
            </a:r>
            <a:r>
              <a:rPr lang="en-US" altLang="zh-CN" sz="2600" spc="-64" dirty="0">
                <a:solidFill>
                  <a:srgbClr val="0000FE"/>
                </a:solidFill>
                <a:latin typeface="Calibri"/>
                <a:cs typeface="Calibri"/>
              </a:rPr>
              <a:t>  (  </a:t>
            </a:r>
            <a:r>
              <a:rPr lang="en-US" altLang="zh-CN" sz="800" spc="-64" dirty="0">
                <a:solidFill>
                  <a:srgbClr val="0000FE"/>
                </a:solidFill>
                <a:latin typeface="Calibri"/>
                <a:cs typeface="Calibri"/>
                <a:hlinkClick r:id="rId9" action="ppaction://hlinkfile"/>
              </a:rPr>
              <a:t>PIN_6_2018RichiestaVerificaCorsoDOpera.pdf</a:t>
            </a:r>
            <a:r>
              <a:rPr lang="en-US" altLang="zh-CN" sz="800" spc="-6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spc="-64" dirty="0">
                <a:solidFill>
                  <a:srgbClr val="0000FE"/>
                </a:solidFill>
                <a:latin typeface="Calibri"/>
                <a:cs typeface="Calibri"/>
              </a:rPr>
              <a:t>   ) </a:t>
            </a:r>
            <a:r>
              <a:rPr lang="en-US" altLang="zh-CN" sz="2600" dirty="0" err="1">
                <a:latin typeface="Calibri"/>
                <a:ea typeface="Calibri"/>
              </a:rPr>
              <a:t>va</a:t>
            </a:r>
            <a:r>
              <a:rPr lang="en-US" altLang="zh-CN" sz="2600" spc="-6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presentata</a:t>
            </a:r>
            <a:r>
              <a:rPr lang="en-US" altLang="zh-CN" sz="2600" spc="-6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000000"/>
                </a:solidFill>
                <a:latin typeface="Calibri"/>
                <a:ea typeface="Calibri"/>
              </a:rPr>
              <a:t>allegando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:</a:t>
            </a:r>
          </a:p>
          <a:p>
            <a:pPr>
              <a:lnSpc>
                <a:spcPts val="1250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attestato</a:t>
            </a:r>
            <a:r>
              <a:rPr lang="en-US" altLang="zh-CN" sz="2600" spc="17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600" spc="1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versamento.</a:t>
            </a:r>
          </a:p>
        </p:txBody>
      </p:sp>
      <p:sp>
        <p:nvSpPr>
          <p:cNvPr id="729" name="TextBox 729"/>
          <p:cNvSpPr txBox="1"/>
          <p:nvPr/>
        </p:nvSpPr>
        <p:spPr>
          <a:xfrm>
            <a:off x="7585836" y="6353784"/>
            <a:ext cx="2377256" cy="9430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Termini:</a:t>
            </a:r>
            <a:r>
              <a:rPr lang="en-US" altLang="zh-CN" sz="2600" i="1" spc="-9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30</a:t>
            </a:r>
            <a:r>
              <a:rPr lang="en-US" altLang="zh-CN" sz="2600" b="1" i="1" spc="-10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giorni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625"/>
              </a:lnSpc>
            </a:pPr>
            <a:endParaRPr lang="en-US" dirty="0"/>
          </a:p>
          <a:p>
            <a:pPr marL="0" indent="2148205">
              <a:lnSpc>
                <a:spcPct val="100000"/>
              </a:lnSpc>
            </a:pPr>
            <a:endParaRPr lang="en-US" altLang="zh-CN" sz="1400" i="1" spc="-15" dirty="0">
              <a:solidFill>
                <a:srgbClr val="001E5E"/>
              </a:solidFill>
              <a:latin typeface="Calibri"/>
              <a:ea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9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21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25" name="TextBox 25"/>
          <p:cNvSpPr txBox="1"/>
          <p:nvPr/>
        </p:nvSpPr>
        <p:spPr>
          <a:xfrm>
            <a:off x="1442592" y="363854"/>
            <a:ext cx="7789597" cy="1296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817752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160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IL</a:t>
            </a:r>
            <a:r>
              <a:rPr lang="en-US" altLang="zh-CN" sz="2800" b="1" spc="-4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NUOVO</a:t>
            </a:r>
            <a:r>
              <a:rPr lang="en-US" altLang="zh-CN" sz="2800" b="1" spc="-4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REGOLAMENTO</a:t>
            </a:r>
            <a:r>
              <a:rPr lang="en-US" altLang="zh-CN" sz="2800" b="1" spc="-4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DI</a:t>
            </a:r>
            <a:r>
              <a:rPr lang="en-US" altLang="zh-CN" sz="2800" b="1" spc="-4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PREVENZIONE</a:t>
            </a:r>
            <a:r>
              <a:rPr lang="en-US" altLang="zh-CN" sz="2800" b="1" spc="-5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INCENDI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700405" y="2242456"/>
            <a:ext cx="9087612" cy="363920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651052"/>
            <a:r>
              <a:rPr lang="en-US" altLang="zh-CN" sz="2800" b="1" dirty="0">
                <a:solidFill>
                  <a:srgbClr val="FF0000"/>
                </a:solidFill>
                <a:ea typeface="Arial"/>
              </a:rPr>
              <a:t>Prima</a:t>
            </a:r>
            <a:r>
              <a:rPr lang="en-US" altLang="zh-CN" sz="2800" b="1" spc="-64" dirty="0">
                <a:solidFill>
                  <a:srgbClr val="FF0000"/>
                </a:solidFill>
                <a:cs typeface="Arial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a typeface="Arial"/>
              </a:rPr>
              <a:t>del</a:t>
            </a:r>
            <a:r>
              <a:rPr lang="en-US" altLang="zh-CN" sz="2800" b="1" spc="-69" dirty="0">
                <a:solidFill>
                  <a:srgbClr val="FF0000"/>
                </a:solidFill>
                <a:cs typeface="Arial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a typeface="Arial"/>
              </a:rPr>
              <a:t>DPR</a:t>
            </a:r>
            <a:r>
              <a:rPr lang="en-US" altLang="zh-CN" sz="2800" b="1" spc="-75" dirty="0">
                <a:solidFill>
                  <a:srgbClr val="FF0000"/>
                </a:solidFill>
                <a:cs typeface="Arial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ea typeface="Arial"/>
              </a:rPr>
              <a:t>151/11</a:t>
            </a:r>
          </a:p>
          <a:p>
            <a:pPr indent="651052"/>
            <a:endParaRPr lang="en-US" altLang="zh-CN" sz="2800" b="1" dirty="0">
              <a:solidFill>
                <a:srgbClr val="191919"/>
              </a:solidFill>
              <a:ea typeface="Arial"/>
            </a:endParaRPr>
          </a:p>
          <a:p>
            <a:pPr indent="651052">
              <a:spcBef>
                <a:spcPts val="300"/>
              </a:spcBef>
            </a:pPr>
            <a:r>
              <a:rPr lang="en-US" altLang="zh-CN" sz="2800" dirty="0">
                <a:solidFill>
                  <a:srgbClr val="C40008"/>
                </a:solidFill>
                <a:ea typeface="Arial"/>
              </a:rPr>
              <a:t>(1)</a:t>
            </a:r>
            <a:r>
              <a:rPr lang="en-US" altLang="zh-CN" sz="2800" dirty="0">
                <a:solidFill>
                  <a:srgbClr val="C40008"/>
                </a:solidFill>
                <a:cs typeface="Arial"/>
              </a:rPr>
              <a:t> </a:t>
            </a:r>
            <a:r>
              <a:rPr lang="en-US" altLang="zh-CN" sz="2800" dirty="0">
                <a:solidFill>
                  <a:srgbClr val="191919"/>
                </a:solidFill>
                <a:ea typeface="Arial"/>
              </a:rPr>
              <a:t>Il</a:t>
            </a:r>
            <a:r>
              <a:rPr lang="en-US" altLang="zh-CN" sz="2800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dirty="0" err="1">
                <a:solidFill>
                  <a:srgbClr val="191919"/>
                </a:solidFill>
                <a:ea typeface="Arial"/>
              </a:rPr>
              <a:t>cittadino</a:t>
            </a:r>
            <a:r>
              <a:rPr lang="en-US" altLang="zh-CN" sz="2800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ea typeface="Arial"/>
              </a:rPr>
              <a:t>chiedeva</a:t>
            </a:r>
            <a:r>
              <a:rPr lang="en-US" altLang="zh-CN" sz="2800" dirty="0">
                <a:solidFill>
                  <a:srgbClr val="191919"/>
                </a:solidFill>
                <a:ea typeface="Arial"/>
              </a:rPr>
              <a:t> </a:t>
            </a:r>
            <a:r>
              <a:rPr lang="en-US" altLang="zh-CN" sz="2800" dirty="0" err="1">
                <a:solidFill>
                  <a:srgbClr val="191919"/>
                </a:solidFill>
                <a:ea typeface="Arial"/>
              </a:rPr>
              <a:t>il</a:t>
            </a:r>
            <a:r>
              <a:rPr lang="en-US" altLang="zh-CN" sz="2800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dirty="0" err="1">
                <a:solidFill>
                  <a:srgbClr val="191919"/>
                </a:solidFill>
                <a:ea typeface="Arial"/>
              </a:rPr>
              <a:t>rilascio</a:t>
            </a:r>
            <a:r>
              <a:rPr lang="en-US" altLang="zh-CN" sz="2800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dirty="0">
                <a:solidFill>
                  <a:srgbClr val="191919"/>
                </a:solidFill>
                <a:ea typeface="Arial"/>
              </a:rPr>
              <a:t>del</a:t>
            </a:r>
            <a:r>
              <a:rPr lang="en-US" altLang="zh-CN" sz="2800" spc="-100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dirty="0">
                <a:solidFill>
                  <a:srgbClr val="191919"/>
                </a:solidFill>
                <a:ea typeface="Arial"/>
              </a:rPr>
              <a:t>CPI</a:t>
            </a:r>
          </a:p>
          <a:p>
            <a:pPr>
              <a:lnSpc>
                <a:spcPts val="425"/>
              </a:lnSpc>
            </a:pPr>
            <a:endParaRPr lang="en-US" sz="2800" dirty="0"/>
          </a:p>
          <a:p>
            <a:pPr marL="651052" hangingPunct="0">
              <a:lnSpc>
                <a:spcPct val="96666"/>
              </a:lnSpc>
            </a:pPr>
            <a:r>
              <a:rPr lang="en-US" altLang="zh-CN" sz="2800" dirty="0">
                <a:solidFill>
                  <a:srgbClr val="C40008"/>
                </a:solidFill>
                <a:ea typeface="Arial"/>
              </a:rPr>
              <a:t>(2)</a:t>
            </a:r>
            <a:r>
              <a:rPr lang="en-US" altLang="zh-CN" sz="2800" spc="-25" dirty="0">
                <a:solidFill>
                  <a:srgbClr val="C40008"/>
                </a:solidFill>
                <a:cs typeface="Arial"/>
              </a:rPr>
              <a:t> </a:t>
            </a:r>
            <a:r>
              <a:rPr lang="en-US" altLang="zh-CN" sz="2800" dirty="0">
                <a:solidFill>
                  <a:srgbClr val="191919"/>
                </a:solidFill>
                <a:ea typeface="Arial"/>
              </a:rPr>
              <a:t>Il</a:t>
            </a:r>
            <a:r>
              <a:rPr lang="en-US" altLang="zh-CN" sz="2800" spc="-25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dirty="0" err="1">
                <a:solidFill>
                  <a:srgbClr val="191919"/>
                </a:solidFill>
                <a:ea typeface="Arial"/>
              </a:rPr>
              <a:t>cittadino</a:t>
            </a:r>
            <a:r>
              <a:rPr lang="en-US" altLang="zh-CN" sz="2800" spc="-30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ea typeface="Arial"/>
              </a:rPr>
              <a:t>dichiarava</a:t>
            </a:r>
            <a:r>
              <a:rPr lang="en-US" altLang="zh-CN" sz="2800" dirty="0">
                <a:solidFill>
                  <a:srgbClr val="191919"/>
                </a:solidFill>
                <a:ea typeface="Arial"/>
              </a:rPr>
              <a:t> </a:t>
            </a:r>
            <a:r>
              <a:rPr lang="en-US" altLang="zh-CN" sz="2800" dirty="0" err="1">
                <a:solidFill>
                  <a:srgbClr val="191919"/>
                </a:solidFill>
                <a:ea typeface="Arial"/>
              </a:rPr>
              <a:t>l'inizio</a:t>
            </a:r>
            <a:r>
              <a:rPr lang="en-US" altLang="zh-CN" sz="2800" spc="-30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dirty="0" err="1">
                <a:solidFill>
                  <a:srgbClr val="191919"/>
                </a:solidFill>
                <a:ea typeface="Arial"/>
              </a:rPr>
              <a:t>dell'attività</a:t>
            </a:r>
            <a:r>
              <a:rPr lang="en-US" altLang="zh-CN" sz="2800" spc="-25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dirty="0">
                <a:solidFill>
                  <a:srgbClr val="191919"/>
                </a:solidFill>
                <a:ea typeface="Arial"/>
              </a:rPr>
              <a:t>con</a:t>
            </a:r>
            <a:r>
              <a:rPr lang="en-US" altLang="zh-CN" sz="2800" spc="-30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dirty="0">
                <a:solidFill>
                  <a:srgbClr val="191919"/>
                </a:solidFill>
                <a:ea typeface="Arial"/>
              </a:rPr>
              <a:t>la</a:t>
            </a:r>
            <a:r>
              <a:rPr lang="en-US" altLang="zh-CN" sz="2800" spc="-25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b="1" dirty="0">
                <a:solidFill>
                  <a:srgbClr val="7030A0"/>
                </a:solidFill>
                <a:ea typeface="Arial"/>
              </a:rPr>
              <a:t>DIA</a:t>
            </a:r>
            <a:r>
              <a:rPr lang="en-US" altLang="zh-CN" sz="2800" spc="-30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dirty="0" err="1">
                <a:solidFill>
                  <a:srgbClr val="191919"/>
                </a:solidFill>
                <a:ea typeface="Arial"/>
              </a:rPr>
              <a:t>che</a:t>
            </a:r>
            <a:r>
              <a:rPr lang="en-US" altLang="zh-CN" sz="2800" spc="-30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b="1" dirty="0">
                <a:solidFill>
                  <a:srgbClr val="7030A0"/>
                </a:solidFill>
                <a:ea typeface="Arial"/>
              </a:rPr>
              <a:t>era</a:t>
            </a:r>
            <a:r>
              <a:rPr lang="en-US" altLang="zh-CN" sz="2800" b="1" dirty="0">
                <a:solidFill>
                  <a:srgbClr val="7030A0"/>
                </a:solidFill>
                <a:cs typeface="Arial"/>
              </a:rPr>
              <a:t> </a:t>
            </a:r>
            <a:r>
              <a:rPr lang="en-US" altLang="zh-CN" sz="2800" b="1" spc="10" dirty="0" err="1">
                <a:solidFill>
                  <a:srgbClr val="7030A0"/>
                </a:solidFill>
                <a:ea typeface="Arial"/>
              </a:rPr>
              <a:t>autorizzazione</a:t>
            </a:r>
            <a:r>
              <a:rPr lang="en-US" altLang="zh-CN" sz="2800" b="1" spc="25" dirty="0">
                <a:solidFill>
                  <a:srgbClr val="7030A0"/>
                </a:solidFill>
                <a:cs typeface="Arial"/>
              </a:rPr>
              <a:t> </a:t>
            </a:r>
            <a:r>
              <a:rPr lang="en-US" altLang="zh-CN" sz="2800" b="1" spc="10" dirty="0" err="1">
                <a:solidFill>
                  <a:srgbClr val="7030A0"/>
                </a:solidFill>
                <a:ea typeface="Arial"/>
              </a:rPr>
              <a:t>provvisoria</a:t>
            </a:r>
            <a:r>
              <a:rPr lang="en-US" altLang="zh-CN" sz="2800" b="1" spc="30" dirty="0">
                <a:solidFill>
                  <a:srgbClr val="7030A0"/>
                </a:solidFill>
                <a:cs typeface="Arial"/>
              </a:rPr>
              <a:t> </a:t>
            </a:r>
            <a:r>
              <a:rPr lang="en-US" altLang="zh-CN" sz="2800" b="1" spc="10" dirty="0" err="1">
                <a:solidFill>
                  <a:srgbClr val="7030A0"/>
                </a:solidFill>
                <a:ea typeface="Arial"/>
              </a:rPr>
              <a:t>all'esercizio</a:t>
            </a:r>
            <a:endParaRPr lang="en-US" altLang="zh-CN" sz="2800" b="1" spc="10" dirty="0">
              <a:solidFill>
                <a:srgbClr val="7030A0"/>
              </a:solidFill>
              <a:ea typeface="Arial"/>
            </a:endParaRPr>
          </a:p>
          <a:p>
            <a:pPr>
              <a:lnSpc>
                <a:spcPts val="415"/>
              </a:lnSpc>
            </a:pPr>
            <a:endParaRPr lang="en-US" sz="2800" dirty="0"/>
          </a:p>
          <a:p>
            <a:pPr indent="651052"/>
            <a:r>
              <a:rPr lang="en-US" altLang="zh-CN" sz="2800" dirty="0">
                <a:solidFill>
                  <a:srgbClr val="C40008"/>
                </a:solidFill>
                <a:ea typeface="Arial"/>
              </a:rPr>
              <a:t>(3)</a:t>
            </a:r>
            <a:r>
              <a:rPr lang="en-US" altLang="zh-CN" sz="2800" dirty="0">
                <a:solidFill>
                  <a:srgbClr val="C40008"/>
                </a:solidFill>
                <a:cs typeface="Arial"/>
              </a:rPr>
              <a:t> </a:t>
            </a:r>
            <a:r>
              <a:rPr lang="en-US" altLang="zh-CN" sz="2800" dirty="0">
                <a:solidFill>
                  <a:srgbClr val="191919"/>
                </a:solidFill>
                <a:ea typeface="Arial"/>
              </a:rPr>
              <a:t>I</a:t>
            </a:r>
            <a:r>
              <a:rPr lang="en-US" altLang="zh-CN" sz="2800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dirty="0" err="1">
                <a:solidFill>
                  <a:srgbClr val="191919"/>
                </a:solidFill>
                <a:ea typeface="Arial"/>
              </a:rPr>
              <a:t>Vigili</a:t>
            </a:r>
            <a:r>
              <a:rPr lang="en-US" altLang="zh-CN" sz="2800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dirty="0">
                <a:solidFill>
                  <a:srgbClr val="191919"/>
                </a:solidFill>
                <a:ea typeface="Arial"/>
              </a:rPr>
              <a:t>del</a:t>
            </a:r>
            <a:r>
              <a:rPr lang="en-US" altLang="zh-CN" sz="2800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dirty="0" err="1">
                <a:solidFill>
                  <a:srgbClr val="191919"/>
                </a:solidFill>
                <a:ea typeface="Arial"/>
              </a:rPr>
              <a:t>fuoco</a:t>
            </a:r>
            <a:r>
              <a:rPr lang="en-US" altLang="zh-CN" sz="2800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ea typeface="Arial"/>
              </a:rPr>
              <a:t>eseguivano</a:t>
            </a:r>
            <a:r>
              <a:rPr lang="en-US" altLang="zh-CN" sz="2800" spc="-135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dirty="0" err="1">
                <a:solidFill>
                  <a:srgbClr val="191919"/>
                </a:solidFill>
                <a:ea typeface="Arial"/>
              </a:rPr>
              <a:t>sopralluogo</a:t>
            </a:r>
            <a:endParaRPr lang="en-US" altLang="zh-CN" sz="2800" dirty="0">
              <a:solidFill>
                <a:srgbClr val="191919"/>
              </a:solidFill>
              <a:ea typeface="Arial"/>
            </a:endParaRPr>
          </a:p>
          <a:p>
            <a:pPr indent="651052">
              <a:spcBef>
                <a:spcPts val="340"/>
              </a:spcBef>
            </a:pPr>
            <a:r>
              <a:rPr lang="en-US" altLang="zh-CN" sz="2800" dirty="0">
                <a:solidFill>
                  <a:srgbClr val="C40008"/>
                </a:solidFill>
                <a:ea typeface="Arial"/>
              </a:rPr>
              <a:t>(4)</a:t>
            </a:r>
            <a:r>
              <a:rPr lang="en-US" altLang="zh-CN" sz="2800" dirty="0">
                <a:solidFill>
                  <a:srgbClr val="C40008"/>
                </a:solidFill>
                <a:cs typeface="Arial"/>
              </a:rPr>
              <a:t> </a:t>
            </a:r>
            <a:r>
              <a:rPr lang="en-US" altLang="zh-CN" sz="2800" dirty="0">
                <a:solidFill>
                  <a:srgbClr val="191919"/>
                </a:solidFill>
                <a:ea typeface="Arial"/>
              </a:rPr>
              <a:t>I</a:t>
            </a:r>
            <a:r>
              <a:rPr lang="en-US" altLang="zh-CN" sz="2800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dirty="0" err="1">
                <a:solidFill>
                  <a:srgbClr val="191919"/>
                </a:solidFill>
                <a:ea typeface="Arial"/>
              </a:rPr>
              <a:t>Vigili</a:t>
            </a:r>
            <a:r>
              <a:rPr lang="en-US" altLang="zh-CN" sz="2800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dirty="0">
                <a:solidFill>
                  <a:srgbClr val="191919"/>
                </a:solidFill>
                <a:ea typeface="Arial"/>
              </a:rPr>
              <a:t>del</a:t>
            </a:r>
            <a:r>
              <a:rPr lang="en-US" altLang="zh-CN" sz="2800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dirty="0">
                <a:solidFill>
                  <a:srgbClr val="191919"/>
                </a:solidFill>
                <a:ea typeface="Arial"/>
              </a:rPr>
              <a:t>fuoco</a:t>
            </a:r>
            <a:r>
              <a:rPr lang="en-US" altLang="zh-CN" sz="2800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  <a:ea typeface="Arial"/>
              </a:rPr>
              <a:t>rilasciavano</a:t>
            </a:r>
            <a:r>
              <a:rPr lang="en-US" altLang="zh-CN" sz="2800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b="1" dirty="0">
                <a:solidFill>
                  <a:srgbClr val="7030A0"/>
                </a:solidFill>
                <a:ea typeface="Arial"/>
              </a:rPr>
              <a:t>CPI</a:t>
            </a:r>
            <a:r>
              <a:rPr lang="en-US" altLang="zh-CN" sz="2800" dirty="0">
                <a:solidFill>
                  <a:srgbClr val="191919"/>
                </a:solidFill>
                <a:cs typeface="Arial"/>
              </a:rPr>
              <a:t> </a:t>
            </a:r>
            <a:r>
              <a:rPr lang="en-US" altLang="zh-CN" sz="2800" dirty="0" err="1">
                <a:solidFill>
                  <a:srgbClr val="191919"/>
                </a:solidFill>
                <a:ea typeface="Arial"/>
              </a:rPr>
              <a:t>che</a:t>
            </a:r>
            <a:r>
              <a:rPr lang="en-US" altLang="zh-CN" sz="2800" spc="-125" dirty="0">
                <a:solidFill>
                  <a:srgbClr val="191919"/>
                </a:solidFill>
                <a:cs typeface="Arial"/>
              </a:rPr>
              <a:t> </a:t>
            </a:r>
          </a:p>
          <a:p>
            <a:pPr indent="651052">
              <a:spcBef>
                <a:spcPts val="340"/>
              </a:spcBef>
            </a:pPr>
            <a:r>
              <a:rPr lang="en-US" altLang="zh-CN" sz="2800" b="1" dirty="0">
                <a:solidFill>
                  <a:srgbClr val="7030A0"/>
                </a:solidFill>
                <a:ea typeface="Arial"/>
              </a:rPr>
              <a:t>era </a:t>
            </a:r>
            <a:r>
              <a:rPr lang="en-US" altLang="zh-CN" sz="2800" b="1" spc="10" dirty="0" err="1">
                <a:solidFill>
                  <a:srgbClr val="7030A0"/>
                </a:solidFill>
                <a:ea typeface="Arial"/>
              </a:rPr>
              <a:t>autorizzazione</a:t>
            </a:r>
            <a:r>
              <a:rPr lang="en-US" altLang="zh-CN" sz="2800" b="1" spc="25" dirty="0">
                <a:solidFill>
                  <a:srgbClr val="7030A0"/>
                </a:solidFill>
                <a:cs typeface="Arial"/>
              </a:rPr>
              <a:t> </a:t>
            </a:r>
            <a:r>
              <a:rPr lang="en-US" altLang="zh-CN" sz="2800" b="1" spc="10" dirty="0" err="1">
                <a:solidFill>
                  <a:srgbClr val="7030A0"/>
                </a:solidFill>
                <a:ea typeface="Arial"/>
              </a:rPr>
              <a:t>permanente</a:t>
            </a:r>
            <a:r>
              <a:rPr lang="en-US" altLang="zh-CN" sz="2800" b="1" spc="30" dirty="0">
                <a:solidFill>
                  <a:srgbClr val="7030A0"/>
                </a:solidFill>
                <a:cs typeface="Arial"/>
              </a:rPr>
              <a:t> </a:t>
            </a:r>
            <a:r>
              <a:rPr lang="en-US" altLang="zh-CN" sz="2800" b="1" spc="10" dirty="0" err="1">
                <a:solidFill>
                  <a:srgbClr val="7030A0"/>
                </a:solidFill>
                <a:ea typeface="Arial"/>
              </a:rPr>
              <a:t>all'esercizio</a:t>
            </a:r>
            <a:endParaRPr lang="en-US" altLang="zh-CN" sz="2800" b="1" spc="10" dirty="0">
              <a:solidFill>
                <a:srgbClr val="7030A0"/>
              </a:solidFill>
              <a:ea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999178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0" name="Freeform 730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2" name="Picture 7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732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4" name="Picture 7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735" name="Picture 7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736" name="TextBox 736"/>
          <p:cNvSpPr txBox="1"/>
          <p:nvPr/>
        </p:nvSpPr>
        <p:spPr>
          <a:xfrm>
            <a:off x="700405" y="422983"/>
            <a:ext cx="9218983" cy="599433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553819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900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ATTIVITÀ</a:t>
            </a:r>
            <a:r>
              <a:rPr lang="en-US" altLang="zh-CN" sz="2800" b="1" spc="-89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NON</a:t>
            </a:r>
            <a:r>
              <a:rPr lang="en-US" altLang="zh-CN" sz="2800" b="1" spc="-89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PIÙ</a:t>
            </a:r>
            <a:r>
              <a:rPr lang="en-US" altLang="zh-CN" sz="2800" b="1" spc="-89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“SOGGETTE</a:t>
            </a:r>
            <a:r>
              <a:rPr lang="en-US" altLang="zh-CN" sz="2800" b="1" spc="-89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A</a:t>
            </a:r>
            <a:r>
              <a:rPr lang="en-US" altLang="zh-CN" sz="2800" b="1" spc="-9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CONTROLLO”</a:t>
            </a:r>
          </a:p>
          <a:p>
            <a:pPr>
              <a:lnSpc>
                <a:spcPts val="1335"/>
              </a:lnSpc>
            </a:pPr>
            <a:endParaRPr lang="en-US" dirty="0"/>
          </a:p>
          <a:p>
            <a:pPr marL="0" hangingPunct="0">
              <a:lnSpc>
                <a:spcPct val="95833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6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nuovo</a:t>
            </a:r>
            <a:r>
              <a:rPr lang="en-US" altLang="zh-CN" sz="2600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regolamento</a:t>
            </a:r>
            <a:r>
              <a:rPr lang="en-US" altLang="zh-CN" sz="2600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ha</a:t>
            </a:r>
            <a:r>
              <a:rPr lang="en-US" altLang="zh-CN" sz="2600" b="1" spc="-4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reso</a:t>
            </a:r>
            <a:r>
              <a:rPr lang="en-US" altLang="zh-CN" sz="2600" b="1" spc="-4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esenti</a:t>
            </a:r>
            <a:r>
              <a:rPr lang="en-US" altLang="zh-CN" sz="2600" b="1" spc="-4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alcune</a:t>
            </a:r>
            <a:r>
              <a:rPr lang="en-US" altLang="zh-CN" sz="2600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categorie</a:t>
            </a:r>
            <a:r>
              <a:rPr lang="en-US" altLang="zh-CN" sz="2600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-4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attività,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prima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soggette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controllo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ai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sensi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  <a:hlinkClick r:id="rId5"/>
              </a:rPr>
              <a:t>D.M.</a:t>
            </a:r>
            <a:r>
              <a:rPr lang="en-US" altLang="zh-CN" sz="2600" u="sng" spc="-30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cs typeface="Calibri"/>
              </a:rPr>
              <a:t> 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</a:rPr>
              <a:t>16/2/1982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  <a:hlinkClick r:id="" action="ppaction://noaction"/>
              </a:rPr>
              <a:t>.</a:t>
            </a:r>
          </a:p>
          <a:p>
            <a:pPr>
              <a:lnSpc>
                <a:spcPts val="1469"/>
              </a:lnSpc>
            </a:pPr>
            <a:endParaRPr lang="en-US" dirty="0"/>
          </a:p>
          <a:p>
            <a:pPr marL="0" indent="12191">
              <a:lnSpc>
                <a:spcPct val="10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Possiamo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individuare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2</a:t>
            </a:r>
            <a:r>
              <a:rPr lang="en-US" altLang="zh-CN" sz="2600" b="1" spc="-1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casi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:</a:t>
            </a:r>
          </a:p>
          <a:p>
            <a:pPr>
              <a:lnSpc>
                <a:spcPts val="1225"/>
              </a:lnSpc>
            </a:pPr>
            <a:endParaRPr lang="en-US" dirty="0"/>
          </a:p>
          <a:p>
            <a:pPr marL="694918" indent="-457174" hangingPunct="0">
              <a:lnSpc>
                <a:spcPct val="104999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1)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Attività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prima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soggette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controllo,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ma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non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più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presenti</a:t>
            </a:r>
            <a:r>
              <a:rPr lang="en-US" altLang="zh-CN" sz="2600" b="1" spc="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nel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nuovo</a:t>
            </a:r>
            <a:r>
              <a:rPr lang="en-US" altLang="zh-CN" sz="26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regolamento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(es.</a:t>
            </a:r>
            <a:r>
              <a:rPr lang="en-US" altLang="zh-CN" sz="2600" i="1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att.</a:t>
            </a:r>
            <a:r>
              <a:rPr lang="en-US" altLang="zh-CN" sz="2600" i="1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n.</a:t>
            </a:r>
            <a:r>
              <a:rPr lang="en-US" altLang="zh-CN" sz="2600" i="1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19,</a:t>
            </a:r>
            <a:r>
              <a:rPr lang="en-US" altLang="zh-CN" sz="2600" i="1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20,</a:t>
            </a:r>
            <a:r>
              <a:rPr lang="en-US" altLang="zh-CN" sz="2600" i="1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52,</a:t>
            </a:r>
            <a:r>
              <a:rPr lang="en-US" altLang="zh-CN" sz="2600" i="1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95</a:t>
            </a:r>
            <a:r>
              <a:rPr lang="en-US" altLang="zh-CN" sz="2600" i="1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dell'allegato</a:t>
            </a:r>
            <a:r>
              <a:rPr lang="en-US" altLang="zh-CN" sz="2600" i="1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al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-5" dirty="0">
                <a:solidFill>
                  <a:srgbClr val="0000FE"/>
                </a:solidFill>
                <a:latin typeface="Calibri"/>
                <a:ea typeface="Calibri"/>
                <a:hlinkClick r:id="" action="ppaction://noaction"/>
              </a:rPr>
              <a:t>D.M.</a:t>
            </a:r>
            <a:r>
              <a:rPr lang="en-US" altLang="zh-CN" sz="2600" i="1" spc="-1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-5" dirty="0">
                <a:solidFill>
                  <a:srgbClr val="0000FE"/>
                </a:solidFill>
                <a:latin typeface="Calibri"/>
                <a:ea typeface="Calibri"/>
              </a:rPr>
              <a:t>16/2/1982</a:t>
            </a:r>
            <a:r>
              <a:rPr lang="en-US" altLang="zh-CN" sz="2600" i="1" spc="15" dirty="0">
                <a:solidFill>
                  <a:srgbClr val="0000FE"/>
                </a:solidFill>
                <a:latin typeface="Calibri"/>
                <a:ea typeface="Calibri"/>
              </a:rPr>
              <a:t>)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  <a:p>
            <a:pPr>
              <a:lnSpc>
                <a:spcPts val="1169"/>
              </a:lnSpc>
            </a:pPr>
            <a:endParaRPr lang="en-US" dirty="0"/>
          </a:p>
          <a:p>
            <a:pPr marL="694918" indent="-457174" hangingPunct="0">
              <a:lnSpc>
                <a:spcPct val="95833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2)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Per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effetto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dei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nuovi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limiti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sono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state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rese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esenti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alcune</a:t>
            </a:r>
            <a:r>
              <a:rPr lang="en-US" altLang="zh-CN" sz="2600" spc="-1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attivi-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tà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prima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soggette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controllo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(es.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autorimesse,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locali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adibiti</a:t>
            </a:r>
            <a:r>
              <a:rPr lang="en-US" altLang="zh-CN" sz="2600" i="1" spc="-15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deposito,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officine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riparazione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veicoli,</a:t>
            </a:r>
            <a:r>
              <a:rPr lang="en-US" altLang="zh-CN" sz="2600" i="1" spc="-8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ecc.)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 marL="0" indent="9027515">
              <a:lnSpc>
                <a:spcPct val="100000"/>
              </a:lnSpc>
            </a:pPr>
            <a:endParaRPr lang="en-US" altLang="zh-CN" sz="1400" i="1" spc="-15" dirty="0">
              <a:solidFill>
                <a:srgbClr val="001E5E"/>
              </a:solidFill>
              <a:latin typeface="Calibri"/>
              <a:ea typeface="Calibri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Freeform 737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39" name="Picture 7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739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41" name="Picture 7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742" name="Picture 74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3" name="Freeform 742"/>
          <p:cNvSpPr/>
          <p:nvPr/>
        </p:nvSpPr>
        <p:spPr>
          <a:xfrm>
            <a:off x="700405" y="6504305"/>
            <a:ext cx="1839595" cy="10794"/>
          </a:xfrm>
          <a:custGeom>
            <a:avLst/>
            <a:gdLst>
              <a:gd name="connsiteX0" fmla="*/ 18732 w 1839595"/>
              <a:gd name="connsiteY0" fmla="*/ 13969 h 10794"/>
              <a:gd name="connsiteX1" fmla="*/ 1847596 w 1839595"/>
              <a:gd name="connsiteY1" fmla="*/ 13969 h 10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839595" h="10794">
                <a:moveTo>
                  <a:pt x="18732" y="13969"/>
                </a:moveTo>
                <a:lnTo>
                  <a:pt x="1847596" y="13969"/>
                </a:lnTo>
              </a:path>
            </a:pathLst>
          </a:custGeom>
          <a:ln w="8888">
            <a:solidFill>
              <a:srgbClr val="00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3" name="Freeform 743"/>
          <p:cNvSpPr/>
          <p:nvPr/>
        </p:nvSpPr>
        <p:spPr>
          <a:xfrm>
            <a:off x="4002404" y="3913504"/>
            <a:ext cx="2233295" cy="36194"/>
          </a:xfrm>
          <a:custGeom>
            <a:avLst/>
            <a:gdLst>
              <a:gd name="connsiteX0" fmla="*/ 11176 w 2233295"/>
              <a:gd name="connsiteY0" fmla="*/ 19939 h 36194"/>
              <a:gd name="connsiteX1" fmla="*/ 1126744 w 2233295"/>
              <a:gd name="connsiteY1" fmla="*/ 19939 h 36194"/>
              <a:gd name="connsiteX2" fmla="*/ 2242311 w 2233295"/>
              <a:gd name="connsiteY2" fmla="*/ 19939 h 36194"/>
              <a:gd name="connsiteX3" fmla="*/ 2242311 w 2233295"/>
              <a:gd name="connsiteY3" fmla="*/ 41275 h 36194"/>
              <a:gd name="connsiteX4" fmla="*/ 1126744 w 2233295"/>
              <a:gd name="connsiteY4" fmla="*/ 41275 h 36194"/>
              <a:gd name="connsiteX5" fmla="*/ 11176 w 2233295"/>
              <a:gd name="connsiteY5" fmla="*/ 41275 h 36194"/>
              <a:gd name="connsiteX6" fmla="*/ 11176 w 2233295"/>
              <a:gd name="connsiteY6" fmla="*/ 19939 h 36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33295" h="36194">
                <a:moveTo>
                  <a:pt x="11176" y="19939"/>
                </a:moveTo>
                <a:lnTo>
                  <a:pt x="1126744" y="19939"/>
                </a:lnTo>
                <a:lnTo>
                  <a:pt x="2242311" y="19939"/>
                </a:lnTo>
                <a:lnTo>
                  <a:pt x="2242311" y="41275"/>
                </a:lnTo>
                <a:lnTo>
                  <a:pt x="1126744" y="41275"/>
                </a:lnTo>
                <a:lnTo>
                  <a:pt x="11176" y="41275"/>
                </a:lnTo>
                <a:lnTo>
                  <a:pt x="11176" y="19939"/>
                </a:lnTo>
                <a:close/>
              </a:path>
            </a:pathLst>
          </a:custGeom>
          <a:solidFill>
            <a:srgbClr val="0000FE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4" name="TextBox 744"/>
          <p:cNvSpPr txBox="1"/>
          <p:nvPr/>
        </p:nvSpPr>
        <p:spPr>
          <a:xfrm>
            <a:off x="718718" y="363854"/>
            <a:ext cx="9300605" cy="46083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541627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939"/>
              </a:lnSpc>
            </a:pPr>
            <a:endParaRPr lang="en-US" dirty="0"/>
          </a:p>
          <a:p>
            <a:pPr marL="0" indent="1397863">
              <a:lnSpc>
                <a:spcPct val="100000"/>
              </a:lnSpc>
            </a:pP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NUOVE</a:t>
            </a:r>
            <a:r>
              <a:rPr lang="en-US" altLang="zh-CN" sz="2800" b="1" spc="-125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ATTIVITÀ</a:t>
            </a:r>
            <a:r>
              <a:rPr lang="en-US" altLang="zh-CN" sz="2800" b="1" spc="-129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“SOGGETTE</a:t>
            </a:r>
            <a:r>
              <a:rPr lang="en-US" altLang="zh-CN" sz="2800" b="1" spc="-125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A</a:t>
            </a:r>
            <a:r>
              <a:rPr lang="en-US" altLang="zh-CN" sz="2800" b="1" spc="-13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CONTROLLO”</a:t>
            </a:r>
          </a:p>
          <a:p>
            <a:pPr marL="83820" hangingPunct="0">
              <a:lnSpc>
                <a:spcPct val="110000"/>
              </a:lnSpc>
              <a:spcBef>
                <a:spcPts val="309"/>
              </a:spcBef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nuovo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regolamento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ha</a:t>
            </a:r>
            <a:r>
              <a:rPr lang="en-US" altLang="zh-CN" sz="2600" b="1" spc="-4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reso</a:t>
            </a:r>
            <a:r>
              <a:rPr lang="en-US" altLang="zh-CN" sz="2600" b="1" spc="-4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soggette</a:t>
            </a:r>
            <a:r>
              <a:rPr lang="en-US" altLang="zh-CN" sz="2600" b="1" spc="-4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alcune</a:t>
            </a:r>
            <a:r>
              <a:rPr lang="en-US" altLang="zh-CN" sz="2600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categorie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attività,</a:t>
            </a:r>
            <a:r>
              <a:rPr lang="en-US" altLang="zh-CN" sz="1800" dirty="0">
                <a:solidFill>
                  <a:srgbClr val="000000"/>
                </a:solidFill>
                <a:latin typeface="Calibri"/>
                <a:ea typeface="Calibri"/>
              </a:rPr>
              <a:t>(6)</a:t>
            </a:r>
            <a:r>
              <a:rPr lang="en-US" altLang="zh-CN" sz="1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prima</a:t>
            </a:r>
            <a:r>
              <a:rPr lang="en-US" altLang="zh-CN" sz="26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non</a:t>
            </a:r>
            <a:r>
              <a:rPr lang="en-US" altLang="zh-CN" sz="26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soggette</a:t>
            </a:r>
            <a:r>
              <a:rPr lang="en-US" altLang="zh-CN" sz="26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controllo</a:t>
            </a:r>
            <a:r>
              <a:rPr lang="en-US" altLang="zh-CN" sz="26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ai</a:t>
            </a:r>
            <a:r>
              <a:rPr lang="en-US" altLang="zh-CN" sz="26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sensi</a:t>
            </a:r>
            <a:r>
              <a:rPr lang="en-US" altLang="zh-CN" sz="2600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600" spc="-2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  <a:hlinkClick r:id="rId5"/>
              </a:rPr>
              <a:t>D.M.</a:t>
            </a:r>
            <a:r>
              <a:rPr lang="en-US" altLang="zh-CN" sz="2600" u="sng" spc="-25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cs typeface="Calibri"/>
              </a:rPr>
              <a:t> 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</a:rPr>
              <a:t>16/2/1982</a:t>
            </a:r>
          </a:p>
          <a:p>
            <a:pPr>
              <a:lnSpc>
                <a:spcPts val="1875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Possiamo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individuare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3</a:t>
            </a:r>
            <a:r>
              <a:rPr lang="en-US" altLang="zh-CN" sz="2600" b="1" spc="-1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casi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:</a:t>
            </a:r>
          </a:p>
          <a:p>
            <a:pPr>
              <a:lnSpc>
                <a:spcPts val="1239"/>
              </a:lnSpc>
            </a:pPr>
            <a:endParaRPr lang="en-US" dirty="0"/>
          </a:p>
          <a:p>
            <a:pPr marL="0" indent="228600">
              <a:lnSpc>
                <a:spcPct val="10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1)</a:t>
            </a:r>
            <a:r>
              <a:rPr lang="en-US" altLang="zh-CN" sz="2600" spc="1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Istituzione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nuovi</a:t>
            </a:r>
            <a:r>
              <a:rPr lang="en-US" altLang="zh-CN" sz="2600" b="1" spc="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codici</a:t>
            </a:r>
            <a:r>
              <a:rPr lang="en-US" altLang="zh-CN" sz="2600" b="1" spc="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attività</a:t>
            </a:r>
            <a:r>
              <a:rPr lang="en-US" altLang="zh-CN" sz="2600" spc="1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(es.</a:t>
            </a:r>
            <a:r>
              <a:rPr lang="en-US" altLang="zh-CN" sz="26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att.</a:t>
            </a:r>
            <a:r>
              <a:rPr lang="en-US" altLang="zh-CN" sz="26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n.</a:t>
            </a:r>
            <a:r>
              <a:rPr lang="en-US" altLang="zh-CN" sz="26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55,</a:t>
            </a:r>
            <a:r>
              <a:rPr lang="en-US" altLang="zh-CN" sz="26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73,</a:t>
            </a:r>
            <a:r>
              <a:rPr lang="en-US" altLang="zh-CN" sz="26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78,</a:t>
            </a:r>
            <a:r>
              <a:rPr lang="en-US" altLang="zh-CN" sz="26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79,</a:t>
            </a:r>
          </a:p>
          <a:p>
            <a:pPr marL="0" indent="685774">
              <a:lnSpc>
                <a:spcPct val="100000"/>
              </a:lnSpc>
            </a:pP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80</a:t>
            </a:r>
            <a:r>
              <a:rPr lang="en-US" altLang="zh-CN" sz="2600" i="1" spc="-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dell'allegato</a:t>
            </a:r>
            <a:r>
              <a:rPr lang="en-US" altLang="zh-CN" sz="2600" i="1" spc="-8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600" i="1" spc="-8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al</a:t>
            </a:r>
            <a:r>
              <a:rPr lang="en-US" altLang="zh-CN" sz="2600" i="1" spc="-7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FE"/>
                </a:solidFill>
                <a:latin typeface="Calibri"/>
                <a:ea typeface="Calibri"/>
                <a:hlinkClick r:id="rId6"/>
              </a:rPr>
              <a:t>D.P.R.</a:t>
            </a:r>
            <a:r>
              <a:rPr lang="en-US" altLang="zh-CN" sz="2600" i="1" spc="-85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FE"/>
                </a:solidFill>
                <a:latin typeface="Calibri"/>
                <a:ea typeface="Calibri"/>
              </a:rPr>
              <a:t>151/2011)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  <a:p>
            <a:pPr>
              <a:lnSpc>
                <a:spcPts val="1235"/>
              </a:lnSpc>
            </a:pPr>
            <a:endParaRPr lang="en-US" dirty="0"/>
          </a:p>
          <a:p>
            <a:pPr marL="0" indent="225551">
              <a:lnSpc>
                <a:spcPct val="10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2)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Nuove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attività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inserite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in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codici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esistenti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(es.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campeggi</a:t>
            </a:r>
            <a:r>
              <a:rPr lang="en-US" altLang="zh-CN" sz="2600" i="1" spc="11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inseriti</a:t>
            </a:r>
          </a:p>
          <a:p>
            <a:pPr marL="0" indent="682726">
              <a:lnSpc>
                <a:spcPct val="100000"/>
              </a:lnSpc>
            </a:pP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in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att.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n.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66,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asili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nido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in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att.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n.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67,</a:t>
            </a:r>
            <a:r>
              <a:rPr lang="en-US" altLang="zh-CN" sz="2600" i="1" spc="-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ecc.)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</p:txBody>
      </p:sp>
      <p:sp>
        <p:nvSpPr>
          <p:cNvPr id="745" name="TextBox 745"/>
          <p:cNvSpPr txBox="1"/>
          <p:nvPr/>
        </p:nvSpPr>
        <p:spPr>
          <a:xfrm>
            <a:off x="947318" y="5126354"/>
            <a:ext cx="394918" cy="396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2600" spc="-5" dirty="0">
                <a:solidFill>
                  <a:srgbClr val="000000"/>
                </a:solidFill>
                <a:latin typeface="Calibri"/>
                <a:ea typeface="Calibri"/>
              </a:rPr>
              <a:t>3)</a:t>
            </a:r>
          </a:p>
        </p:txBody>
      </p:sp>
      <p:sp>
        <p:nvSpPr>
          <p:cNvPr id="746" name="TextBox 746"/>
          <p:cNvSpPr txBox="1"/>
          <p:nvPr/>
        </p:nvSpPr>
        <p:spPr>
          <a:xfrm>
            <a:off x="1401444" y="5127671"/>
            <a:ext cx="8719695" cy="1214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algn="just" hangingPunct="0">
              <a:lnSpc>
                <a:spcPct val="102083"/>
              </a:lnSpc>
            </a:pPr>
            <a:r>
              <a:rPr lang="en-US" altLang="zh-CN" sz="2600" spc="34" dirty="0">
                <a:solidFill>
                  <a:srgbClr val="000000"/>
                </a:solidFill>
                <a:latin typeface="Calibri"/>
                <a:ea typeface="Calibri"/>
              </a:rPr>
              <a:t>Per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spc="30" dirty="0">
                <a:solidFill>
                  <a:srgbClr val="BF0000"/>
                </a:solidFill>
                <a:latin typeface="Calibri"/>
                <a:ea typeface="Calibri"/>
              </a:rPr>
              <a:t>effetto</a:t>
            </a:r>
            <a:r>
              <a:rPr lang="en-US" altLang="zh-CN" sz="2600" b="1" spc="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spc="44" dirty="0">
                <a:solidFill>
                  <a:srgbClr val="BF0000"/>
                </a:solidFill>
                <a:latin typeface="Calibri"/>
                <a:ea typeface="Calibri"/>
              </a:rPr>
              <a:t>dei</a:t>
            </a:r>
            <a:r>
              <a:rPr lang="en-US" altLang="zh-CN" sz="2600" b="1" spc="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spc="34" dirty="0">
                <a:solidFill>
                  <a:srgbClr val="BF0000"/>
                </a:solidFill>
                <a:latin typeface="Calibri"/>
                <a:ea typeface="Calibri"/>
              </a:rPr>
              <a:t>nuovi</a:t>
            </a:r>
            <a:r>
              <a:rPr lang="en-US" altLang="zh-CN" sz="2600" b="1" spc="15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spc="30" dirty="0">
                <a:solidFill>
                  <a:srgbClr val="BF0000"/>
                </a:solidFill>
                <a:latin typeface="Calibri"/>
                <a:ea typeface="Calibri"/>
              </a:rPr>
              <a:t>limiti</a:t>
            </a:r>
            <a:r>
              <a:rPr lang="en-US" altLang="zh-CN" sz="2600" b="1" spc="2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40" dirty="0">
                <a:solidFill>
                  <a:srgbClr val="000000"/>
                </a:solidFill>
                <a:latin typeface="Calibri"/>
                <a:ea typeface="Calibri"/>
              </a:rPr>
              <a:t>sono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ea typeface="Calibri"/>
              </a:rPr>
              <a:t>state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ea typeface="Calibri"/>
              </a:rPr>
              <a:t>rese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ea typeface="Calibri"/>
              </a:rPr>
              <a:t>soggette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ea typeface="Calibri"/>
              </a:rPr>
              <a:t>alcune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44" dirty="0">
                <a:solidFill>
                  <a:srgbClr val="000000"/>
                </a:solidFill>
                <a:latin typeface="Calibri"/>
                <a:ea typeface="Calibri"/>
              </a:rPr>
              <a:t>at</a:t>
            </a:r>
            <a:r>
              <a:rPr lang="en-US" altLang="zh-CN" sz="2600" spc="30" dirty="0">
                <a:solidFill>
                  <a:srgbClr val="000000"/>
                </a:solidFill>
                <a:latin typeface="Calibri"/>
                <a:ea typeface="Calibri"/>
              </a:rPr>
              <a:t>-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25" dirty="0">
                <a:solidFill>
                  <a:srgbClr val="000000"/>
                </a:solidFill>
                <a:latin typeface="Calibri"/>
                <a:ea typeface="Calibri"/>
              </a:rPr>
              <a:t>tività</a:t>
            </a:r>
            <a:r>
              <a:rPr lang="en-US" altLang="zh-CN" sz="2600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40" dirty="0">
                <a:solidFill>
                  <a:srgbClr val="000000"/>
                </a:solidFill>
                <a:latin typeface="Calibri"/>
                <a:ea typeface="Calibri"/>
              </a:rPr>
              <a:t>prima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34" dirty="0">
                <a:solidFill>
                  <a:srgbClr val="000000"/>
                </a:solidFill>
                <a:latin typeface="Calibri"/>
                <a:ea typeface="Calibri"/>
              </a:rPr>
              <a:t>esenti</a:t>
            </a:r>
            <a:r>
              <a:rPr lang="en-US" altLang="zh-CN" sz="2600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34" dirty="0">
                <a:solidFill>
                  <a:srgbClr val="000000"/>
                </a:solidFill>
                <a:latin typeface="Calibri"/>
                <a:ea typeface="Calibri"/>
              </a:rPr>
              <a:t>(es</a:t>
            </a:r>
            <a:r>
              <a:rPr lang="en-US" altLang="zh-CN" sz="2600" i="1" spc="25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  <a:r>
              <a:rPr lang="en-US" altLang="zh-CN" sz="26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34" dirty="0">
                <a:solidFill>
                  <a:srgbClr val="000000"/>
                </a:solidFill>
                <a:latin typeface="Calibri"/>
                <a:ea typeface="Calibri"/>
              </a:rPr>
              <a:t>aziende</a:t>
            </a:r>
            <a:r>
              <a:rPr lang="en-US" altLang="zh-CN" sz="26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55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25" dirty="0">
                <a:solidFill>
                  <a:srgbClr val="000000"/>
                </a:solidFill>
                <a:latin typeface="Calibri"/>
                <a:ea typeface="Calibri"/>
              </a:rPr>
              <a:t>uffici,</a:t>
            </a:r>
            <a:r>
              <a:rPr lang="en-US" altLang="zh-CN" sz="26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34" dirty="0">
                <a:solidFill>
                  <a:srgbClr val="000000"/>
                </a:solidFill>
                <a:latin typeface="Calibri"/>
                <a:ea typeface="Calibri"/>
              </a:rPr>
              <a:t>autorimesse,</a:t>
            </a:r>
            <a:r>
              <a:rPr lang="en-US" altLang="zh-CN" sz="2600" i="1" spc="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30" dirty="0" err="1">
                <a:solidFill>
                  <a:srgbClr val="000000"/>
                </a:solidFill>
                <a:latin typeface="Calibri"/>
                <a:ea typeface="Calibri"/>
              </a:rPr>
              <a:t>officine</a:t>
            </a:r>
            <a:r>
              <a:rPr lang="en-US" altLang="zh-CN" sz="2600" i="1" spc="1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spc="40" dirty="0" err="1">
                <a:solidFill>
                  <a:srgbClr val="000000"/>
                </a:solidFill>
                <a:latin typeface="Calibri"/>
                <a:ea typeface="Calibri"/>
              </a:rPr>
              <a:t>ri</a:t>
            </a:r>
            <a:r>
              <a:rPr lang="en-US" altLang="zh-CN" sz="2600" i="1" dirty="0" err="1">
                <a:solidFill>
                  <a:srgbClr val="000000"/>
                </a:solidFill>
                <a:latin typeface="Calibri"/>
                <a:ea typeface="Calibri"/>
              </a:rPr>
              <a:t>parazione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veicoli,</a:t>
            </a:r>
            <a:r>
              <a:rPr lang="en-US" altLang="zh-CN" sz="2600" i="1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ecc.)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.</a:t>
            </a:r>
          </a:p>
        </p:txBody>
      </p:sp>
      <p:sp>
        <p:nvSpPr>
          <p:cNvPr id="747" name="TextBox 747"/>
          <p:cNvSpPr txBox="1"/>
          <p:nvPr/>
        </p:nvSpPr>
        <p:spPr>
          <a:xfrm>
            <a:off x="718718" y="6574730"/>
            <a:ext cx="9206792" cy="7328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6250"/>
              </a:lnSpc>
            </a:pPr>
            <a:r>
              <a:rPr lang="en-US" altLang="zh-CN" sz="1050" i="1" dirty="0">
                <a:solidFill>
                  <a:srgbClr val="FE0000"/>
                </a:solidFill>
                <a:latin typeface="Verdana"/>
                <a:ea typeface="Verdana"/>
              </a:rPr>
              <a:t>6</a:t>
            </a:r>
            <a:r>
              <a:rPr lang="en-US" altLang="zh-CN" sz="105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 err="1">
                <a:solidFill>
                  <a:srgbClr val="FE0000"/>
                </a:solidFill>
                <a:latin typeface="Verdana"/>
                <a:ea typeface="Verdana"/>
              </a:rPr>
              <a:t>Dovevano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espletare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gli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adempimenti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entro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il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6/10/2012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(un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anno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dall’entrata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in</a:t>
            </a:r>
            <a:r>
              <a:rPr lang="en-US" altLang="zh-CN" sz="1600" i="1" spc="-139" dirty="0">
                <a:solidFill>
                  <a:srgbClr val="FE0000"/>
                </a:solidFill>
                <a:latin typeface="Verdana"/>
                <a:cs typeface="Verdana"/>
              </a:rPr>
              <a:t> </a:t>
            </a:r>
            <a:r>
              <a:rPr lang="en-US" altLang="zh-CN" sz="1600" i="1" dirty="0">
                <a:solidFill>
                  <a:srgbClr val="FE0000"/>
                </a:solidFill>
                <a:latin typeface="Verdana"/>
                <a:ea typeface="Verdana"/>
              </a:rPr>
              <a:t>vigore).</a:t>
            </a:r>
          </a:p>
          <a:p>
            <a:pPr>
              <a:lnSpc>
                <a:spcPts val="1964"/>
              </a:lnSpc>
            </a:pPr>
            <a:endParaRPr lang="en-US" dirty="0"/>
          </a:p>
          <a:p>
            <a:pPr marL="0" indent="9015324">
              <a:lnSpc>
                <a:spcPct val="100000"/>
              </a:lnSpc>
            </a:pPr>
            <a:endParaRPr lang="en-US" altLang="zh-CN" sz="1400" i="1" spc="-15" dirty="0">
              <a:solidFill>
                <a:srgbClr val="001E5E"/>
              </a:solidFill>
              <a:latin typeface="Calibri"/>
              <a:ea typeface="Calibri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Freeform 862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64" name="Picture 86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3" name="Freeform 864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66" name="Picture 86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867" name="Picture 86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4" name="TextBox 867"/>
          <p:cNvSpPr txBox="1"/>
          <p:nvPr/>
        </p:nvSpPr>
        <p:spPr>
          <a:xfrm>
            <a:off x="717193" y="363854"/>
            <a:ext cx="9252305" cy="62247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543151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710"/>
              </a:lnSpc>
            </a:pPr>
            <a:endParaRPr lang="en-US" dirty="0"/>
          </a:p>
          <a:p>
            <a:pPr algn="just"/>
            <a:r>
              <a:rPr lang="it-IT" sz="2600" b="1" dirty="0">
                <a:solidFill>
                  <a:srgbClr val="0000FE"/>
                </a:solidFill>
                <a:latin typeface="Calibri"/>
                <a:ea typeface="Calibri"/>
              </a:rPr>
              <a:t>			             </a:t>
            </a:r>
            <a:r>
              <a:rPr lang="it-IT" sz="1900" b="1" dirty="0">
                <a:solidFill>
                  <a:srgbClr val="0000FE"/>
                </a:solidFill>
                <a:latin typeface="Calibri"/>
                <a:ea typeface="Calibri"/>
              </a:rPr>
              <a:t>Ruolo del SUAP</a:t>
            </a:r>
          </a:p>
          <a:p>
            <a:pPr algn="just"/>
            <a:r>
              <a:rPr lang="it-IT" sz="1900" dirty="0"/>
              <a:t>L’art. 10 del D.P.R. n.151/2011 raccorda il regolamento in materia di prevenzione incendi e le disposizioni del </a:t>
            </a:r>
            <a:r>
              <a:rPr lang="it-IT" sz="1900" u="sng" dirty="0">
                <a:hlinkClick r:id="rId5" tooltip="Legislazione statale [il collegamento apre una nuova finestra]"/>
              </a:rPr>
              <a:t>D.P.R. 160/2010</a:t>
            </a:r>
            <a:r>
              <a:rPr lang="it-IT" sz="1900" dirty="0"/>
              <a:t> “</a:t>
            </a:r>
            <a:r>
              <a:rPr lang="it-IT" sz="1900" i="1" dirty="0"/>
              <a:t>Regolamento per la semplificazione ed il riordino della disciplina sullo sportello unico per le attività produttive</a:t>
            </a:r>
            <a:r>
              <a:rPr lang="it-IT" sz="1900" dirty="0"/>
              <a:t>”.</a:t>
            </a:r>
          </a:p>
          <a:p>
            <a:pPr algn="just"/>
            <a:br>
              <a:rPr lang="it-IT" sz="1900" dirty="0"/>
            </a:br>
            <a:r>
              <a:rPr lang="it-IT" sz="1900" b="1" dirty="0"/>
              <a:t>Il SUAP riceve direttamente la documentazione ai fini antincendio per le sole attività di cui all’allegato I, di competenza del SUAP stesso </a:t>
            </a:r>
            <a:r>
              <a:rPr lang="it-IT" sz="1900" dirty="0"/>
              <a:t>(</a:t>
            </a:r>
            <a:r>
              <a:rPr lang="it-IT" sz="1900" dirty="0">
                <a:solidFill>
                  <a:srgbClr val="FF0000"/>
                </a:solidFill>
              </a:rPr>
              <a:t>cioè quelle sole che riguardano un’impresa produttiva</a:t>
            </a:r>
            <a:r>
              <a:rPr lang="it-IT" sz="1900" dirty="0"/>
              <a:t>).</a:t>
            </a:r>
          </a:p>
          <a:p>
            <a:pPr algn="just"/>
            <a:r>
              <a:rPr lang="it-IT" sz="1900" dirty="0"/>
              <a:t>Possono verificarsi due ipotesi:</a:t>
            </a:r>
          </a:p>
          <a:p>
            <a:pPr lvl="0" algn="just"/>
            <a:r>
              <a:rPr lang="it-IT" sz="1900" dirty="0"/>
              <a:t>il SUAP trasmette la </a:t>
            </a:r>
            <a:r>
              <a:rPr lang="it-IT" sz="1900" b="1" dirty="0"/>
              <a:t>richiesta di valutazione di esame progetto</a:t>
            </a:r>
            <a:r>
              <a:rPr lang="it-IT" sz="1900" dirty="0"/>
              <a:t> al Comando Provinciale dei Vigili del Fuoco, per l'espressione del relativo parere; il Comando può chiedere integrazioni entro 30 giorni. </a:t>
            </a:r>
          </a:p>
          <a:p>
            <a:pPr lvl="0" algn="just"/>
            <a:r>
              <a:rPr lang="it-IT" sz="1900" dirty="0"/>
              <a:t>Si pronuncia sulla conformità alla normativa ed ai criteri tecnici di prevenzione incendi entro 60 giorni dal ricevimento della documentazione, </a:t>
            </a:r>
            <a:r>
              <a:rPr lang="it-IT" sz="1900" dirty="0" err="1"/>
              <a:t>purchè</a:t>
            </a:r>
            <a:r>
              <a:rPr lang="it-IT" sz="1900" dirty="0"/>
              <a:t> completa.</a:t>
            </a:r>
          </a:p>
          <a:p>
            <a:pPr lvl="0" algn="just"/>
            <a:r>
              <a:rPr lang="it-IT" sz="1900" dirty="0"/>
              <a:t>il SUAP trasmette la </a:t>
            </a:r>
            <a:r>
              <a:rPr lang="it-IT" sz="1900" b="1" dirty="0"/>
              <a:t>SCIA</a:t>
            </a:r>
            <a:r>
              <a:rPr lang="it-IT" sz="1900" dirty="0"/>
              <a:t>  al Comando provinciale dei Vigili del Fuoco che svolge i necessari controlli, nei casi previsti, entro 60 giorni.</a:t>
            </a:r>
          </a:p>
          <a:p>
            <a:pPr lvl="0" algn="just"/>
            <a:endParaRPr lang="it-IT" sz="1900" dirty="0"/>
          </a:p>
          <a:p>
            <a:pPr algn="just"/>
            <a:r>
              <a:rPr lang="it-IT" sz="1900" b="1" dirty="0"/>
              <a:t>Per le attività non di competenza del SUAP, la documentazione ai fini antincendio deve essere inviata direttamente al Comando provinciale Vigili del Fuoco</a:t>
            </a:r>
            <a:endParaRPr lang="it-IT" sz="1900" dirty="0"/>
          </a:p>
        </p:txBody>
      </p:sp>
      <p:sp>
        <p:nvSpPr>
          <p:cNvPr id="871" name="TextBox 871"/>
          <p:cNvSpPr txBox="1"/>
          <p:nvPr/>
        </p:nvSpPr>
        <p:spPr>
          <a:xfrm>
            <a:off x="9734042" y="7083475"/>
            <a:ext cx="305768" cy="213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400" i="1" spc="-15" dirty="0">
                <a:solidFill>
                  <a:srgbClr val="001E5E"/>
                </a:solidFill>
                <a:latin typeface="Calibri"/>
                <a:ea typeface="Calibri"/>
              </a:rPr>
              <a:t>54</a:t>
            </a:r>
          </a:p>
        </p:txBody>
      </p:sp>
    </p:spTree>
    <p:extLst>
      <p:ext uri="{BB962C8B-B14F-4D97-AF65-F5344CB8AC3E}">
        <p14:creationId xmlns:p14="http://schemas.microsoft.com/office/powerpoint/2010/main" val="353937214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9229" y="5423701"/>
            <a:ext cx="1483933" cy="1411410"/>
          </a:xfrm>
          <a:prstGeom prst="rect">
            <a:avLst/>
          </a:prstGeom>
        </p:spPr>
      </p:pic>
      <p:sp>
        <p:nvSpPr>
          <p:cNvPr id="8" name="Freeform 1"/>
          <p:cNvSpPr/>
          <p:nvPr/>
        </p:nvSpPr>
        <p:spPr>
          <a:xfrm>
            <a:off x="1822450" y="0"/>
            <a:ext cx="8866378" cy="323850"/>
          </a:xfrm>
          <a:custGeom>
            <a:avLst/>
            <a:gdLst>
              <a:gd name="connsiteX0" fmla="*/ 0 w 8866378"/>
              <a:gd name="connsiteY0" fmla="*/ 323850 h 323850"/>
              <a:gd name="connsiteX1" fmla="*/ 8866378 w 8866378"/>
              <a:gd name="connsiteY1" fmla="*/ 323850 h 323850"/>
              <a:gd name="connsiteX2" fmla="*/ 8866378 w 8866378"/>
              <a:gd name="connsiteY2" fmla="*/ 0 h 323850"/>
              <a:gd name="connsiteX3" fmla="*/ 0 w 8866378"/>
              <a:gd name="connsiteY3" fmla="*/ 0 h 323850"/>
              <a:gd name="connsiteX4" fmla="*/ 0 w 8866378"/>
              <a:gd name="connsiteY4" fmla="*/ 32385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6378" h="323850">
                <a:moveTo>
                  <a:pt x="0" y="323850"/>
                </a:moveTo>
                <a:lnTo>
                  <a:pt x="8866378" y="323850"/>
                </a:lnTo>
                <a:lnTo>
                  <a:pt x="8866378" y="0"/>
                </a:lnTo>
                <a:lnTo>
                  <a:pt x="0" y="0"/>
                </a:lnTo>
                <a:lnTo>
                  <a:pt x="0" y="323850"/>
                </a:lnTo>
                <a:close/>
              </a:path>
            </a:pathLst>
          </a:custGeom>
          <a:solidFill>
            <a:srgbClr val="B2B2B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2"/>
          <p:cNvSpPr/>
          <p:nvPr/>
        </p:nvSpPr>
        <p:spPr>
          <a:xfrm>
            <a:off x="-6350" y="-6350"/>
            <a:ext cx="1720850" cy="323850"/>
          </a:xfrm>
          <a:custGeom>
            <a:avLst/>
            <a:gdLst>
              <a:gd name="connsiteX0" fmla="*/ 865987 w 1720850"/>
              <a:gd name="connsiteY0" fmla="*/ 330200 h 323850"/>
              <a:gd name="connsiteX1" fmla="*/ 1725676 w 1720850"/>
              <a:gd name="connsiteY1" fmla="*/ 330200 h 323850"/>
              <a:gd name="connsiteX2" fmla="*/ 1725676 w 1720850"/>
              <a:gd name="connsiteY2" fmla="*/ 6350 h 323850"/>
              <a:gd name="connsiteX3" fmla="*/ 6350 w 1720850"/>
              <a:gd name="connsiteY3" fmla="*/ 6350 h 323850"/>
              <a:gd name="connsiteX4" fmla="*/ 6350 w 1720850"/>
              <a:gd name="connsiteY4" fmla="*/ 330200 h 323850"/>
              <a:gd name="connsiteX5" fmla="*/ 865987 w 1720850"/>
              <a:gd name="connsiteY5" fmla="*/ 330200 h 323850"/>
              <a:gd name="connsiteX6" fmla="*/ 865987 w 1720850"/>
              <a:gd name="connsiteY6" fmla="*/ 33020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0850" h="323850">
                <a:moveTo>
                  <a:pt x="865987" y="330200"/>
                </a:moveTo>
                <a:lnTo>
                  <a:pt x="1725676" y="330200"/>
                </a:lnTo>
                <a:lnTo>
                  <a:pt x="1725676" y="6350"/>
                </a:lnTo>
                <a:lnTo>
                  <a:pt x="6350" y="6350"/>
                </a:lnTo>
                <a:lnTo>
                  <a:pt x="6350" y="330200"/>
                </a:lnTo>
                <a:lnTo>
                  <a:pt x="865987" y="330200"/>
                </a:lnTo>
                <a:lnTo>
                  <a:pt x="865987" y="330200"/>
                </a:lnTo>
                <a:close/>
              </a:path>
            </a:pathLst>
          </a:custGeom>
          <a:solidFill>
            <a:srgbClr val="C4000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7464425"/>
            <a:ext cx="10688828" cy="104139"/>
          </a:xfrm>
          <a:custGeom>
            <a:avLst/>
            <a:gdLst>
              <a:gd name="connsiteX0" fmla="*/ 0 w 10688828"/>
              <a:gd name="connsiteY0" fmla="*/ 104139 h 104139"/>
              <a:gd name="connsiteX1" fmla="*/ 10688828 w 10688828"/>
              <a:gd name="connsiteY1" fmla="*/ 104139 h 104139"/>
              <a:gd name="connsiteX2" fmla="*/ 10688828 w 10688828"/>
              <a:gd name="connsiteY2" fmla="*/ 0 h 104139"/>
              <a:gd name="connsiteX3" fmla="*/ 0 w 10688828"/>
              <a:gd name="connsiteY3" fmla="*/ 0 h 104139"/>
              <a:gd name="connsiteX4" fmla="*/ 0 w 10688828"/>
              <a:gd name="connsiteY4" fmla="*/ 104139 h 104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8828" h="104139">
                <a:moveTo>
                  <a:pt x="0" y="104139"/>
                </a:moveTo>
                <a:lnTo>
                  <a:pt x="10688828" y="104139"/>
                </a:lnTo>
                <a:lnTo>
                  <a:pt x="10688828" y="0"/>
                </a:lnTo>
                <a:lnTo>
                  <a:pt x="0" y="0"/>
                </a:lnTo>
                <a:lnTo>
                  <a:pt x="0" y="104139"/>
                </a:lnTo>
                <a:close/>
              </a:path>
            </a:pathLst>
          </a:custGeom>
          <a:solidFill>
            <a:srgbClr val="C4000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4572" y="2032993"/>
            <a:ext cx="10688828" cy="2774982"/>
          </a:xfrm>
          <a:custGeom>
            <a:avLst/>
            <a:gdLst>
              <a:gd name="connsiteX0" fmla="*/ 0 w 10688828"/>
              <a:gd name="connsiteY0" fmla="*/ 1801749 h 1801749"/>
              <a:gd name="connsiteX1" fmla="*/ 10688828 w 10688828"/>
              <a:gd name="connsiteY1" fmla="*/ 1801749 h 1801749"/>
              <a:gd name="connsiteX2" fmla="*/ 10688828 w 10688828"/>
              <a:gd name="connsiteY2" fmla="*/ 0 h 1801749"/>
              <a:gd name="connsiteX3" fmla="*/ 0 w 10688828"/>
              <a:gd name="connsiteY3" fmla="*/ 0 h 1801749"/>
              <a:gd name="connsiteX4" fmla="*/ 0 w 10688828"/>
              <a:gd name="connsiteY4" fmla="*/ 1801749 h 180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8828" h="1801749">
                <a:moveTo>
                  <a:pt x="0" y="1801749"/>
                </a:moveTo>
                <a:lnTo>
                  <a:pt x="10688828" y="1801749"/>
                </a:lnTo>
                <a:lnTo>
                  <a:pt x="10688828" y="0"/>
                </a:lnTo>
                <a:lnTo>
                  <a:pt x="0" y="0"/>
                </a:lnTo>
                <a:lnTo>
                  <a:pt x="0" y="1801749"/>
                </a:lnTo>
                <a:close/>
              </a:path>
            </a:pathLst>
          </a:custGeom>
          <a:solidFill>
            <a:srgbClr val="FE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229452" y="86959"/>
            <a:ext cx="9523778" cy="51614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09727">
              <a:lnSpc>
                <a:spcPct val="100000"/>
              </a:lnSpc>
            </a:pPr>
            <a:r>
              <a:rPr lang="en-US" altLang="zh-CN" sz="1400" spc="-5" dirty="0">
                <a:solidFill>
                  <a:srgbClr val="FEFEFE"/>
                </a:solidFill>
                <a:latin typeface="Arial"/>
                <a:ea typeface="Arial"/>
              </a:rPr>
              <a:t>29</a:t>
            </a:r>
            <a:r>
              <a:rPr lang="en-US" altLang="zh-CN" sz="1400" dirty="0">
                <a:solidFill>
                  <a:srgbClr val="FEFEFE"/>
                </a:solidFill>
                <a:latin typeface="Arial"/>
                <a:ea typeface="Arial"/>
              </a:rPr>
              <a:t>/06/2023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 hangingPunct="0">
              <a:lnSpc>
                <a:spcPct val="94166"/>
              </a:lnSpc>
            </a:pPr>
            <a:r>
              <a:rPr lang="it-IT" altLang="zh-CN" b="1" dirty="0">
                <a:solidFill>
                  <a:srgbClr val="191919"/>
                </a:solidFill>
                <a:latin typeface="Arial"/>
                <a:ea typeface="Arial"/>
              </a:rPr>
              <a:t>Ing. Andrea Tomba</a:t>
            </a:r>
            <a:br>
              <a:rPr lang="it-IT" dirty="0"/>
            </a:b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Vicedirigente</a:t>
            </a:r>
          </a:p>
          <a:p>
            <a:pPr hangingPunct="0">
              <a:lnSpc>
                <a:spcPct val="95833"/>
              </a:lnSpc>
            </a:pP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Comando</a:t>
            </a:r>
            <a:r>
              <a:rPr lang="it-IT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Vigili</a:t>
            </a:r>
            <a:r>
              <a:rPr lang="it-IT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del</a:t>
            </a:r>
            <a:r>
              <a:rPr lang="it-IT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Fuoco,</a:t>
            </a:r>
            <a:r>
              <a:rPr lang="it-IT" altLang="zh-CN" spc="-179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Verona</a:t>
            </a:r>
            <a:r>
              <a:rPr lang="it-IT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br>
              <a:rPr lang="it-IT" dirty="0"/>
            </a:br>
            <a:r>
              <a:rPr lang="it-IT" spc="-5" dirty="0">
                <a:solidFill>
                  <a:srgbClr val="0000FE"/>
                </a:solidFill>
                <a:latin typeface="Arial"/>
              </a:rPr>
              <a:t>andrea.tomba@vigilfuoco.it          </a:t>
            </a:r>
            <a:endParaRPr lang="it-IT" altLang="zh-CN" dirty="0">
              <a:solidFill>
                <a:srgbClr val="0000FE"/>
              </a:solidFill>
              <a:latin typeface="Arial"/>
              <a:ea typeface="Arial"/>
              <a:hlinkClick r:id="" action="ppaction://noaction"/>
            </a:endParaRPr>
          </a:p>
          <a:p>
            <a:pPr>
              <a:lnSpc>
                <a:spcPts val="1000"/>
              </a:lnSpc>
            </a:pPr>
            <a:endParaRPr lang="en-US" dirty="0"/>
          </a:p>
          <a:p>
            <a:pPr marL="0" indent="388315">
              <a:lnSpc>
                <a:spcPct val="100000"/>
              </a:lnSpc>
            </a:pPr>
            <a:endParaRPr lang="en-US" altLang="zh-CN" sz="3600" b="1" dirty="0">
              <a:solidFill>
                <a:srgbClr val="000000"/>
              </a:solidFill>
              <a:latin typeface="Arial"/>
              <a:ea typeface="Arial"/>
            </a:endParaRPr>
          </a:p>
          <a:p>
            <a:pPr algn="ctr"/>
            <a:r>
              <a:rPr lang="it-IT" sz="3200" u="sng" dirty="0">
                <a:hlinkClick r:id="rId3" tooltip="Legislazione statale [il collegamento apre una nuova finestra]"/>
              </a:rPr>
              <a:t>D.P.R. 151/2011</a:t>
            </a:r>
            <a:r>
              <a:rPr lang="it-IT" sz="3200" dirty="0"/>
              <a:t> </a:t>
            </a:r>
          </a:p>
          <a:p>
            <a:pPr algn="ctr"/>
            <a:r>
              <a:rPr lang="it-IT" sz="3200" dirty="0"/>
              <a:t>“ Regolamento in materia di Prevenzione Incendi “ </a:t>
            </a:r>
          </a:p>
          <a:p>
            <a:pPr algn="just"/>
            <a:endParaRPr lang="it-IT" sz="3200" dirty="0"/>
          </a:p>
          <a:p>
            <a:pPr algn="ctr"/>
            <a:r>
              <a:rPr lang="it-IT" sz="3200" u="sng" dirty="0">
                <a:hlinkClick r:id="rId3" tooltip="Legislazione statale [il collegamento apre una nuova finestra]"/>
              </a:rPr>
              <a:t>D.M. 07 AGOSTO 2012</a:t>
            </a:r>
            <a:endParaRPr lang="it-IT" sz="3200" u="sng" dirty="0"/>
          </a:p>
          <a:p>
            <a:pPr algn="ctr"/>
            <a:r>
              <a:rPr lang="it-IT" sz="3200" dirty="0"/>
              <a:t>“ Documentazione e certificazioni “ </a:t>
            </a:r>
          </a:p>
          <a:p>
            <a:pPr algn="ctr"/>
            <a:endParaRPr lang="it-IT" sz="3200" u="sng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C19519BA-8B35-4FF0-8011-E193C9165B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32" y="5399459"/>
            <a:ext cx="2743708" cy="1564406"/>
          </a:xfrm>
          <a:prstGeom prst="rect">
            <a:avLst/>
          </a:prstGeom>
        </p:spPr>
      </p:pic>
      <p:sp>
        <p:nvSpPr>
          <p:cNvPr id="9" name="Rettangolo 8">
            <a:extLst>
              <a:ext uri="{FF2B5EF4-FFF2-40B4-BE49-F238E27FC236}">
                <a16:creationId xmlns:a16="http://schemas.microsoft.com/office/drawing/2014/main" id="{6019AF55-037E-4694-AD88-D8F2F8155D39}"/>
              </a:ext>
            </a:extLst>
          </p:cNvPr>
          <p:cNvSpPr/>
          <p:nvPr/>
        </p:nvSpPr>
        <p:spPr>
          <a:xfrm rot="21074266">
            <a:off x="3681782" y="970211"/>
            <a:ext cx="66345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it-IT" sz="54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Grazie per l’attenzione</a:t>
            </a:r>
            <a:endParaRPr lang="it-IT" sz="54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220511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9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21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24" name="Picture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25" name="TextBox 25"/>
          <p:cNvSpPr txBox="1"/>
          <p:nvPr/>
        </p:nvSpPr>
        <p:spPr>
          <a:xfrm>
            <a:off x="1442592" y="363854"/>
            <a:ext cx="7789597" cy="12960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817752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160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IL</a:t>
            </a:r>
            <a:r>
              <a:rPr lang="en-US" altLang="zh-CN" sz="2800" b="1" spc="-4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NUOVO</a:t>
            </a:r>
            <a:r>
              <a:rPr lang="en-US" altLang="zh-CN" sz="2800" b="1" spc="-4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REGOLAMENTO</a:t>
            </a:r>
            <a:r>
              <a:rPr lang="en-US" altLang="zh-CN" sz="2800" b="1" spc="-4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DI</a:t>
            </a:r>
            <a:r>
              <a:rPr lang="en-US" altLang="zh-CN" sz="2800" b="1" spc="-44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PREVENZIONE</a:t>
            </a:r>
            <a:r>
              <a:rPr lang="en-US" altLang="zh-CN" sz="2800" b="1" spc="-5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0000FE"/>
                </a:solidFill>
                <a:latin typeface="Calibri"/>
                <a:ea typeface="Calibri"/>
              </a:rPr>
              <a:t>INCENDI</a:t>
            </a:r>
          </a:p>
        </p:txBody>
      </p:sp>
      <p:sp>
        <p:nvSpPr>
          <p:cNvPr id="26" name="TextBox 26"/>
          <p:cNvSpPr txBox="1"/>
          <p:nvPr/>
        </p:nvSpPr>
        <p:spPr>
          <a:xfrm>
            <a:off x="761999" y="1975417"/>
            <a:ext cx="9561871" cy="18203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651052"/>
            <a:r>
              <a:rPr lang="en-US" altLang="zh-CN" dirty="0">
                <a:solidFill>
                  <a:srgbClr val="989898"/>
                </a:solidFill>
                <a:latin typeface="Arial"/>
                <a:ea typeface="Arial"/>
              </a:rPr>
              <a:t>Prima</a:t>
            </a:r>
            <a:r>
              <a:rPr lang="en-US" altLang="zh-CN" spc="-64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989898"/>
                </a:solidFill>
                <a:latin typeface="Arial"/>
                <a:ea typeface="Arial"/>
              </a:rPr>
              <a:t>del</a:t>
            </a:r>
            <a:r>
              <a:rPr lang="en-US" altLang="zh-CN" spc="-69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989898"/>
                </a:solidFill>
                <a:latin typeface="Arial"/>
                <a:ea typeface="Arial"/>
              </a:rPr>
              <a:t>DPR</a:t>
            </a:r>
            <a:r>
              <a:rPr lang="en-US" altLang="zh-CN" spc="-75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989898"/>
                </a:solidFill>
                <a:latin typeface="Arial"/>
                <a:ea typeface="Arial"/>
              </a:rPr>
              <a:t>151/11</a:t>
            </a:r>
          </a:p>
          <a:p>
            <a:pPr indent="651052">
              <a:spcBef>
                <a:spcPts val="300"/>
              </a:spcBef>
            </a:pPr>
            <a:r>
              <a:rPr lang="en-US" altLang="zh-CN" dirty="0">
                <a:solidFill>
                  <a:srgbClr val="C40008"/>
                </a:solidFill>
                <a:latin typeface="Arial"/>
                <a:ea typeface="Arial"/>
              </a:rPr>
              <a:t>(1)</a:t>
            </a:r>
            <a:r>
              <a:rPr lang="en-US" altLang="zh-CN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989898"/>
                </a:solidFill>
                <a:latin typeface="Arial"/>
                <a:ea typeface="Arial"/>
              </a:rPr>
              <a:t>Il</a:t>
            </a:r>
            <a:r>
              <a:rPr lang="en-US" altLang="zh-CN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989898"/>
                </a:solidFill>
                <a:latin typeface="Arial"/>
                <a:ea typeface="Arial"/>
              </a:rPr>
              <a:t>cittadino</a:t>
            </a:r>
            <a:r>
              <a:rPr lang="en-US" altLang="zh-CN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989898"/>
                </a:solidFill>
                <a:latin typeface="Arial"/>
                <a:ea typeface="Arial"/>
              </a:rPr>
              <a:t>chiedeva</a:t>
            </a:r>
            <a:r>
              <a:rPr lang="en-US" altLang="zh-CN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989898"/>
                </a:solidFill>
                <a:latin typeface="Arial"/>
                <a:ea typeface="Arial"/>
              </a:rPr>
              <a:t>il</a:t>
            </a:r>
            <a:r>
              <a:rPr lang="en-US" altLang="zh-CN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989898"/>
                </a:solidFill>
                <a:latin typeface="Arial"/>
                <a:ea typeface="Arial"/>
              </a:rPr>
              <a:t>rilascio</a:t>
            </a:r>
            <a:r>
              <a:rPr lang="en-US" altLang="zh-CN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989898"/>
                </a:solidFill>
                <a:latin typeface="Arial"/>
                <a:ea typeface="Arial"/>
              </a:rPr>
              <a:t>del</a:t>
            </a:r>
            <a:r>
              <a:rPr lang="en-US" altLang="zh-CN" spc="-100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989898"/>
                </a:solidFill>
                <a:latin typeface="Arial"/>
                <a:ea typeface="Arial"/>
              </a:rPr>
              <a:t>CPI</a:t>
            </a:r>
          </a:p>
          <a:p>
            <a:pPr indent="651052">
              <a:spcBef>
                <a:spcPts val="340"/>
              </a:spcBef>
            </a:pPr>
            <a:r>
              <a:rPr lang="en-US" altLang="zh-CN" dirty="0">
                <a:solidFill>
                  <a:srgbClr val="C40008"/>
                </a:solidFill>
                <a:latin typeface="Arial"/>
                <a:ea typeface="Arial"/>
              </a:rPr>
              <a:t>(2)</a:t>
            </a:r>
            <a:r>
              <a:rPr lang="en-US" altLang="zh-CN" spc="-20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989898"/>
                </a:solidFill>
                <a:latin typeface="Arial"/>
                <a:ea typeface="Arial"/>
              </a:rPr>
              <a:t>Il</a:t>
            </a:r>
            <a:r>
              <a:rPr lang="en-US" altLang="zh-CN" spc="-25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989898"/>
                </a:solidFill>
                <a:latin typeface="Arial"/>
                <a:ea typeface="Arial"/>
              </a:rPr>
              <a:t>cittadino</a:t>
            </a:r>
            <a:r>
              <a:rPr lang="en-US" altLang="zh-CN" spc="-25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989898"/>
                </a:solidFill>
                <a:latin typeface="Arial"/>
                <a:ea typeface="Arial"/>
              </a:rPr>
              <a:t>dichiarava</a:t>
            </a:r>
            <a:r>
              <a:rPr lang="en-US" altLang="zh-CN" spc="-25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989898"/>
                </a:solidFill>
                <a:latin typeface="Arial"/>
                <a:ea typeface="Arial"/>
              </a:rPr>
              <a:t>l'inizio</a:t>
            </a:r>
            <a:r>
              <a:rPr lang="en-US" altLang="zh-CN" spc="-25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989898"/>
                </a:solidFill>
                <a:latin typeface="Arial"/>
                <a:ea typeface="Arial"/>
              </a:rPr>
              <a:t>dell'attività</a:t>
            </a:r>
            <a:r>
              <a:rPr lang="en-US" altLang="zh-CN" spc="-25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989898"/>
                </a:solidFill>
                <a:latin typeface="Arial"/>
                <a:ea typeface="Arial"/>
              </a:rPr>
              <a:t>con</a:t>
            </a:r>
            <a:r>
              <a:rPr lang="en-US" altLang="zh-CN" spc="-25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989898"/>
                </a:solidFill>
                <a:latin typeface="Arial"/>
                <a:ea typeface="Arial"/>
              </a:rPr>
              <a:t>la</a:t>
            </a:r>
            <a:r>
              <a:rPr lang="en-US" altLang="zh-CN" spc="-20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989898"/>
                </a:solidFill>
                <a:latin typeface="Arial"/>
                <a:ea typeface="Arial"/>
              </a:rPr>
              <a:t>DIA</a:t>
            </a:r>
            <a:r>
              <a:rPr lang="en-US" altLang="zh-CN" spc="-30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989898"/>
                </a:solidFill>
                <a:latin typeface="Arial"/>
                <a:ea typeface="Arial"/>
              </a:rPr>
              <a:t>che</a:t>
            </a:r>
            <a:r>
              <a:rPr lang="en-US" altLang="zh-CN" dirty="0">
                <a:solidFill>
                  <a:srgbClr val="989898"/>
                </a:solidFill>
                <a:latin typeface="Arial"/>
                <a:ea typeface="Arial"/>
              </a:rPr>
              <a:t> era</a:t>
            </a:r>
          </a:p>
          <a:p>
            <a:pPr indent="1134211"/>
            <a:r>
              <a:rPr lang="en-US" altLang="zh-CN" b="1" spc="10" dirty="0" err="1">
                <a:solidFill>
                  <a:srgbClr val="989898"/>
                </a:solidFill>
                <a:latin typeface="Arial"/>
                <a:ea typeface="Arial"/>
              </a:rPr>
              <a:t>autorizzazione</a:t>
            </a:r>
            <a:r>
              <a:rPr lang="en-US" altLang="zh-CN" b="1" spc="25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b="1" spc="10" dirty="0" err="1">
                <a:solidFill>
                  <a:srgbClr val="989898"/>
                </a:solidFill>
                <a:latin typeface="Arial"/>
                <a:ea typeface="Arial"/>
              </a:rPr>
              <a:t>provvisoria</a:t>
            </a:r>
            <a:r>
              <a:rPr lang="en-US" altLang="zh-CN" b="1" spc="30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b="1" spc="10" dirty="0" err="1">
                <a:solidFill>
                  <a:srgbClr val="989898"/>
                </a:solidFill>
                <a:latin typeface="Arial"/>
                <a:ea typeface="Arial"/>
              </a:rPr>
              <a:t>all'esercizio</a:t>
            </a:r>
            <a:endParaRPr lang="en-US" altLang="zh-CN" b="1" spc="10" dirty="0">
              <a:solidFill>
                <a:srgbClr val="989898"/>
              </a:solidFill>
              <a:latin typeface="Arial"/>
              <a:ea typeface="Arial"/>
            </a:endParaRPr>
          </a:p>
          <a:p>
            <a:pPr indent="651052">
              <a:spcBef>
                <a:spcPts val="315"/>
              </a:spcBef>
            </a:pPr>
            <a:r>
              <a:rPr lang="en-US" altLang="zh-CN" dirty="0">
                <a:solidFill>
                  <a:srgbClr val="C40008"/>
                </a:solidFill>
                <a:latin typeface="Arial"/>
                <a:ea typeface="Arial"/>
              </a:rPr>
              <a:t>(3)</a:t>
            </a:r>
            <a:r>
              <a:rPr lang="en-US" altLang="zh-CN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989898"/>
                </a:solidFill>
                <a:latin typeface="Arial"/>
                <a:ea typeface="Arial"/>
              </a:rPr>
              <a:t>I</a:t>
            </a:r>
            <a:r>
              <a:rPr lang="en-US" altLang="zh-CN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989898"/>
                </a:solidFill>
                <a:latin typeface="Arial"/>
                <a:ea typeface="Arial"/>
              </a:rPr>
              <a:t>Vigili</a:t>
            </a:r>
            <a:r>
              <a:rPr lang="en-US" altLang="zh-CN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989898"/>
                </a:solidFill>
                <a:latin typeface="Arial"/>
                <a:ea typeface="Arial"/>
              </a:rPr>
              <a:t>del</a:t>
            </a:r>
            <a:r>
              <a:rPr lang="en-US" altLang="zh-CN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989898"/>
                </a:solidFill>
                <a:latin typeface="Arial"/>
                <a:ea typeface="Arial"/>
              </a:rPr>
              <a:t>fuoco</a:t>
            </a:r>
            <a:r>
              <a:rPr lang="en-US" altLang="zh-CN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989898"/>
                </a:solidFill>
                <a:latin typeface="Arial"/>
                <a:ea typeface="Arial"/>
              </a:rPr>
              <a:t>eseguivano</a:t>
            </a:r>
            <a:r>
              <a:rPr lang="en-US" altLang="zh-CN" spc="-135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989898"/>
                </a:solidFill>
                <a:latin typeface="Arial"/>
                <a:ea typeface="Arial"/>
              </a:rPr>
              <a:t>sopralluogo</a:t>
            </a:r>
            <a:endParaRPr lang="en-US" altLang="zh-CN" dirty="0">
              <a:solidFill>
                <a:srgbClr val="989898"/>
              </a:solidFill>
              <a:latin typeface="Arial"/>
              <a:ea typeface="Arial"/>
            </a:endParaRPr>
          </a:p>
          <a:p>
            <a:pPr>
              <a:lnSpc>
                <a:spcPts val="419"/>
              </a:lnSpc>
            </a:pPr>
            <a:endParaRPr lang="en-US" dirty="0"/>
          </a:p>
          <a:p>
            <a:pPr marL="651052" hangingPunct="0">
              <a:lnSpc>
                <a:spcPct val="96666"/>
              </a:lnSpc>
            </a:pPr>
            <a:r>
              <a:rPr lang="en-US" altLang="zh-CN" dirty="0">
                <a:solidFill>
                  <a:srgbClr val="C40008"/>
                </a:solidFill>
                <a:latin typeface="Arial"/>
                <a:ea typeface="Arial"/>
              </a:rPr>
              <a:t>(4)</a:t>
            </a:r>
            <a:r>
              <a:rPr lang="en-US" altLang="zh-CN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989898"/>
                </a:solidFill>
                <a:latin typeface="Arial"/>
                <a:ea typeface="Arial"/>
              </a:rPr>
              <a:t>I</a:t>
            </a:r>
            <a:r>
              <a:rPr lang="en-US" altLang="zh-CN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989898"/>
                </a:solidFill>
                <a:latin typeface="Arial"/>
                <a:ea typeface="Arial"/>
              </a:rPr>
              <a:t>Vigili</a:t>
            </a:r>
            <a:r>
              <a:rPr lang="en-US" altLang="zh-CN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989898"/>
                </a:solidFill>
                <a:latin typeface="Arial"/>
                <a:ea typeface="Arial"/>
              </a:rPr>
              <a:t>del</a:t>
            </a:r>
            <a:r>
              <a:rPr lang="en-US" altLang="zh-CN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989898"/>
                </a:solidFill>
                <a:latin typeface="Arial"/>
                <a:ea typeface="Arial"/>
              </a:rPr>
              <a:t>fuoco</a:t>
            </a:r>
            <a:r>
              <a:rPr lang="en-US" altLang="zh-CN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989898"/>
                </a:solidFill>
                <a:latin typeface="Arial"/>
                <a:ea typeface="Arial"/>
              </a:rPr>
              <a:t>rilasciano</a:t>
            </a:r>
            <a:r>
              <a:rPr lang="en-US" altLang="zh-CN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989898"/>
                </a:solidFill>
                <a:latin typeface="Arial"/>
                <a:ea typeface="Arial"/>
              </a:rPr>
              <a:t>CPI</a:t>
            </a:r>
            <a:r>
              <a:rPr lang="en-US" altLang="zh-CN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989898"/>
                </a:solidFill>
                <a:latin typeface="Arial"/>
                <a:ea typeface="Arial"/>
              </a:rPr>
              <a:t>che</a:t>
            </a:r>
            <a:r>
              <a:rPr lang="en-US" altLang="zh-CN" spc="-104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989898"/>
                </a:solidFill>
                <a:latin typeface="Arial"/>
                <a:ea typeface="Arial"/>
              </a:rPr>
              <a:t>era</a:t>
            </a:r>
            <a:r>
              <a:rPr lang="en-US" altLang="zh-CN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b="1" dirty="0" err="1">
                <a:solidFill>
                  <a:srgbClr val="989898"/>
                </a:solidFill>
                <a:latin typeface="Arial"/>
                <a:ea typeface="Arial"/>
              </a:rPr>
              <a:t>autorizzazione</a:t>
            </a:r>
            <a:r>
              <a:rPr lang="en-US" altLang="zh-CN" b="1" spc="179" dirty="0">
                <a:solidFill>
                  <a:srgbClr val="989898"/>
                </a:solidFill>
                <a:latin typeface="Arial"/>
                <a:cs typeface="Arial"/>
              </a:rPr>
              <a:t> </a:t>
            </a:r>
            <a:r>
              <a:rPr lang="en-US" altLang="zh-CN" b="1" dirty="0" err="1">
                <a:solidFill>
                  <a:srgbClr val="989898"/>
                </a:solidFill>
                <a:latin typeface="Arial"/>
                <a:ea typeface="Arial"/>
              </a:rPr>
              <a:t>permanente</a:t>
            </a:r>
            <a:r>
              <a:rPr lang="en-US" altLang="zh-CN" b="1" dirty="0">
                <a:solidFill>
                  <a:srgbClr val="989898"/>
                </a:solidFill>
                <a:latin typeface="Arial"/>
                <a:ea typeface="Arial"/>
              </a:rPr>
              <a:t> </a:t>
            </a:r>
            <a:r>
              <a:rPr lang="en-US" altLang="zh-CN" b="1" dirty="0" err="1">
                <a:solidFill>
                  <a:srgbClr val="989898"/>
                </a:solidFill>
                <a:latin typeface="Arial"/>
                <a:ea typeface="Arial"/>
              </a:rPr>
              <a:t>all'esercizio</a:t>
            </a:r>
            <a:endParaRPr lang="en-US" altLang="zh-CN" b="1" spc="10" dirty="0">
              <a:solidFill>
                <a:srgbClr val="00FE00"/>
              </a:solidFill>
              <a:latin typeface="Arial"/>
              <a:ea typeface="Arial"/>
            </a:endParaRPr>
          </a:p>
        </p:txBody>
      </p:sp>
      <p:sp>
        <p:nvSpPr>
          <p:cNvPr id="9" name="TextBox 26"/>
          <p:cNvSpPr txBox="1"/>
          <p:nvPr/>
        </p:nvSpPr>
        <p:spPr>
          <a:xfrm>
            <a:off x="1442592" y="4111316"/>
            <a:ext cx="8442516" cy="21113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2000" b="1" dirty="0" err="1">
                <a:solidFill>
                  <a:srgbClr val="191919"/>
                </a:solidFill>
                <a:latin typeface="Arial"/>
                <a:ea typeface="Arial"/>
              </a:rPr>
              <a:t>Dopo</a:t>
            </a:r>
            <a:r>
              <a:rPr lang="en-US" altLang="zh-CN" sz="2000" b="1" spc="-69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b="1" dirty="0" err="1">
                <a:solidFill>
                  <a:srgbClr val="191919"/>
                </a:solidFill>
                <a:latin typeface="Arial"/>
                <a:ea typeface="Arial"/>
              </a:rPr>
              <a:t>il</a:t>
            </a:r>
            <a:r>
              <a:rPr lang="en-US" altLang="zh-CN" sz="2000" b="1" spc="-69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b="1" dirty="0">
                <a:solidFill>
                  <a:srgbClr val="191919"/>
                </a:solidFill>
                <a:latin typeface="Arial"/>
                <a:ea typeface="Arial"/>
              </a:rPr>
              <a:t>DPR</a:t>
            </a:r>
            <a:r>
              <a:rPr lang="en-US" altLang="zh-CN" sz="2000" b="1" spc="-75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z="2000" b="1" dirty="0">
                <a:solidFill>
                  <a:srgbClr val="191919"/>
                </a:solidFill>
                <a:latin typeface="Arial"/>
                <a:ea typeface="Arial"/>
              </a:rPr>
              <a:t>151/11</a:t>
            </a:r>
          </a:p>
          <a:p>
            <a:pPr algn="just" hangingPunct="0">
              <a:lnSpc>
                <a:spcPct val="96666"/>
              </a:lnSpc>
              <a:spcBef>
                <a:spcPts val="325"/>
              </a:spcBef>
            </a:pPr>
            <a:r>
              <a:rPr lang="en-US" altLang="zh-CN" dirty="0">
                <a:solidFill>
                  <a:srgbClr val="C40008"/>
                </a:solidFill>
                <a:latin typeface="Arial"/>
                <a:ea typeface="Arial"/>
              </a:rPr>
              <a:t>(1)</a:t>
            </a:r>
            <a:r>
              <a:rPr lang="en-US" altLang="zh-CN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191919"/>
                </a:solidFill>
                <a:latin typeface="Arial"/>
                <a:ea typeface="Arial"/>
              </a:rPr>
              <a:t>Il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191919"/>
                </a:solidFill>
                <a:latin typeface="Arial"/>
                <a:ea typeface="Arial"/>
              </a:rPr>
              <a:t>cittadino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191919"/>
                </a:solidFill>
                <a:latin typeface="Arial"/>
                <a:ea typeface="Arial"/>
              </a:rPr>
              <a:t>presenta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191919"/>
                </a:solidFill>
                <a:latin typeface="Arial"/>
                <a:ea typeface="Arial"/>
              </a:rPr>
              <a:t>la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Arial"/>
                <a:ea typeface="Arial"/>
              </a:rPr>
              <a:t>SCIA</a:t>
            </a:r>
            <a:r>
              <a:rPr lang="en-US" altLang="zh-CN" b="1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altLang="zh-CN" b="1" dirty="0" err="1">
                <a:solidFill>
                  <a:srgbClr val="FF0000"/>
                </a:solidFill>
                <a:latin typeface="Arial"/>
                <a:ea typeface="Arial"/>
              </a:rPr>
              <a:t>che</a:t>
            </a:r>
            <a:r>
              <a:rPr lang="en-US" altLang="zh-CN" b="1" spc="-164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Arial"/>
                <a:ea typeface="Arial"/>
              </a:rPr>
              <a:t>è</a:t>
            </a:r>
            <a:r>
              <a:rPr lang="en-US" altLang="zh-CN" b="1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altLang="zh-CN" sz="2000" b="1" dirty="0" err="1">
                <a:solidFill>
                  <a:srgbClr val="FF0000"/>
                </a:solidFill>
                <a:latin typeface="Arial"/>
                <a:ea typeface="Arial"/>
              </a:rPr>
              <a:t>autorizzazione</a:t>
            </a:r>
            <a:r>
              <a:rPr lang="en-US" altLang="zh-CN" sz="2000" b="1" spc="179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altLang="zh-CN" sz="2000" b="1" dirty="0" err="1">
                <a:solidFill>
                  <a:srgbClr val="FF0000"/>
                </a:solidFill>
                <a:latin typeface="Arial"/>
                <a:ea typeface="Arial"/>
              </a:rPr>
              <a:t>permanente</a:t>
            </a:r>
            <a:r>
              <a:rPr lang="en-US" altLang="zh-CN" sz="2000" b="1" spc="18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altLang="zh-CN" sz="2000" b="1" dirty="0" err="1">
                <a:solidFill>
                  <a:srgbClr val="FF0000"/>
                </a:solidFill>
                <a:latin typeface="Arial"/>
                <a:ea typeface="Arial"/>
              </a:rPr>
              <a:t>all'esercizio</a:t>
            </a:r>
            <a:endParaRPr lang="en-US" altLang="zh-CN" sz="2000" b="1" dirty="0">
              <a:solidFill>
                <a:srgbClr val="FF0000"/>
              </a:solidFill>
              <a:latin typeface="Arial"/>
              <a:ea typeface="Arial"/>
            </a:endParaRPr>
          </a:p>
          <a:p>
            <a:pPr algn="just">
              <a:lnSpc>
                <a:spcPts val="484"/>
              </a:lnSpc>
            </a:pPr>
            <a:endParaRPr lang="en-US" dirty="0"/>
          </a:p>
          <a:p>
            <a:pPr algn="just" hangingPunct="0">
              <a:lnSpc>
                <a:spcPct val="95416"/>
              </a:lnSpc>
            </a:pPr>
            <a:r>
              <a:rPr lang="en-US" altLang="zh-CN" dirty="0">
                <a:solidFill>
                  <a:srgbClr val="C40008"/>
                </a:solidFill>
                <a:latin typeface="Arial"/>
                <a:ea typeface="Arial"/>
              </a:rPr>
              <a:t>(2)</a:t>
            </a:r>
            <a:r>
              <a:rPr lang="en-US" altLang="zh-CN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191919"/>
                </a:solidFill>
                <a:latin typeface="Arial"/>
                <a:ea typeface="Arial"/>
              </a:rPr>
              <a:t>I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191919"/>
                </a:solidFill>
                <a:latin typeface="Arial"/>
                <a:ea typeface="Arial"/>
              </a:rPr>
              <a:t>Vigili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191919"/>
                </a:solidFill>
                <a:latin typeface="Arial"/>
                <a:ea typeface="Arial"/>
              </a:rPr>
              <a:t>del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191919"/>
                </a:solidFill>
                <a:latin typeface="Arial"/>
                <a:ea typeface="Arial"/>
              </a:rPr>
              <a:t>fuoco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191919"/>
                </a:solidFill>
                <a:latin typeface="Arial"/>
                <a:ea typeface="Arial"/>
              </a:rPr>
              <a:t>eseguono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191919"/>
                </a:solidFill>
                <a:latin typeface="Arial"/>
                <a:ea typeface="Arial"/>
              </a:rPr>
              <a:t>visita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191919"/>
                </a:solidFill>
                <a:latin typeface="Arial"/>
                <a:ea typeface="Arial"/>
              </a:rPr>
              <a:t>tecnica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(</a:t>
            </a:r>
            <a:r>
              <a:rPr lang="en-US" altLang="zh-CN" b="1" dirty="0" err="1">
                <a:solidFill>
                  <a:srgbClr val="00B0F0"/>
                </a:solidFill>
                <a:latin typeface="Arial"/>
                <a:cs typeface="Arial"/>
              </a:rPr>
              <a:t>quando</a:t>
            </a:r>
            <a:r>
              <a:rPr lang="en-US" altLang="zh-CN" b="1" dirty="0">
                <a:solidFill>
                  <a:srgbClr val="00B0F0"/>
                </a:solidFill>
                <a:latin typeface="Arial"/>
                <a:cs typeface="Arial"/>
              </a:rPr>
              <a:t> </a:t>
            </a:r>
            <a:r>
              <a:rPr lang="en-US" altLang="zh-CN" b="1" dirty="0" err="1">
                <a:solidFill>
                  <a:srgbClr val="00B0F0"/>
                </a:solidFill>
                <a:latin typeface="Arial"/>
                <a:cs typeface="Arial"/>
              </a:rPr>
              <a:t>previsto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) </a:t>
            </a:r>
            <a:r>
              <a:rPr lang="en-US" altLang="zh-CN" dirty="0">
                <a:solidFill>
                  <a:srgbClr val="191919"/>
                </a:solidFill>
                <a:latin typeface="Arial"/>
                <a:ea typeface="Arial"/>
              </a:rPr>
              <a:t>e</a:t>
            </a:r>
            <a:r>
              <a:rPr lang="en-US" altLang="zh-CN" spc="-145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191919"/>
                </a:solidFill>
                <a:latin typeface="Arial"/>
                <a:ea typeface="Arial"/>
              </a:rPr>
              <a:t>verificano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191919"/>
                </a:solidFill>
                <a:latin typeface="Arial"/>
                <a:ea typeface="Arial"/>
              </a:rPr>
              <a:t>la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191919"/>
                </a:solidFill>
                <a:latin typeface="Arial"/>
                <a:ea typeface="Arial"/>
              </a:rPr>
              <a:t>regolarità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191919"/>
                </a:solidFill>
                <a:latin typeface="Arial"/>
                <a:ea typeface="Arial"/>
              </a:rPr>
              <a:t>della</a:t>
            </a:r>
            <a:r>
              <a:rPr lang="en-US" altLang="zh-CN" spc="-69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191919"/>
                </a:solidFill>
                <a:latin typeface="Arial"/>
                <a:ea typeface="Arial"/>
              </a:rPr>
              <a:t>SCIA</a:t>
            </a:r>
          </a:p>
          <a:p>
            <a:pPr algn="just" hangingPunct="0">
              <a:lnSpc>
                <a:spcPct val="95416"/>
              </a:lnSpc>
              <a:spcBef>
                <a:spcPts val="384"/>
              </a:spcBef>
            </a:pPr>
            <a:r>
              <a:rPr lang="en-US" altLang="zh-CN" dirty="0">
                <a:solidFill>
                  <a:srgbClr val="C40008"/>
                </a:solidFill>
                <a:latin typeface="Arial"/>
                <a:ea typeface="Arial"/>
              </a:rPr>
              <a:t>(3)</a:t>
            </a:r>
            <a:r>
              <a:rPr lang="en-US" altLang="zh-CN" dirty="0">
                <a:solidFill>
                  <a:srgbClr val="C40008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191919"/>
                </a:solidFill>
                <a:latin typeface="Arial"/>
                <a:ea typeface="Arial"/>
              </a:rPr>
              <a:t>I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191919"/>
                </a:solidFill>
                <a:latin typeface="Arial"/>
                <a:ea typeface="Arial"/>
              </a:rPr>
              <a:t>Vigili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191919"/>
                </a:solidFill>
                <a:latin typeface="Arial"/>
                <a:ea typeface="Arial"/>
              </a:rPr>
              <a:t>del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191919"/>
                </a:solidFill>
                <a:latin typeface="Arial"/>
                <a:ea typeface="Arial"/>
              </a:rPr>
              <a:t>fuoco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191919"/>
                </a:solidFill>
                <a:latin typeface="Arial"/>
                <a:ea typeface="Arial"/>
              </a:rPr>
              <a:t>rilasciano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191919"/>
                </a:solidFill>
                <a:latin typeface="Arial"/>
                <a:ea typeface="Arial"/>
              </a:rPr>
              <a:t>Verbale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191919"/>
                </a:solidFill>
                <a:latin typeface="Arial"/>
                <a:ea typeface="Arial"/>
              </a:rPr>
              <a:t>di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191919"/>
                </a:solidFill>
                <a:latin typeface="Arial"/>
                <a:ea typeface="Arial"/>
              </a:rPr>
              <a:t>Visita</a:t>
            </a:r>
            <a:r>
              <a:rPr lang="en-US" altLang="zh-CN" spc="-179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spc="-179" dirty="0" err="1">
                <a:solidFill>
                  <a:srgbClr val="191919"/>
                </a:solidFill>
                <a:latin typeface="Arial"/>
                <a:cs typeface="Arial"/>
              </a:rPr>
              <a:t>T</a:t>
            </a:r>
            <a:r>
              <a:rPr lang="en-US" altLang="zh-CN" dirty="0" err="1">
                <a:solidFill>
                  <a:srgbClr val="191919"/>
                </a:solidFill>
                <a:latin typeface="Arial"/>
                <a:ea typeface="Arial"/>
              </a:rPr>
              <a:t>ecnica</a:t>
            </a:r>
            <a:r>
              <a:rPr lang="en-US" altLang="zh-CN" dirty="0">
                <a:solidFill>
                  <a:srgbClr val="191919"/>
                </a:solidFill>
                <a:latin typeface="Arial"/>
                <a:ea typeface="Arial"/>
              </a:rPr>
              <a:t> (VVT),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191919"/>
                </a:solidFill>
                <a:latin typeface="Arial"/>
                <a:ea typeface="Arial"/>
              </a:rPr>
              <a:t>che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191919"/>
                </a:solidFill>
                <a:latin typeface="Arial"/>
                <a:ea typeface="Arial"/>
              </a:rPr>
              <a:t>in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191919"/>
                </a:solidFill>
                <a:latin typeface="Arial"/>
                <a:ea typeface="Arial"/>
              </a:rPr>
              <a:t>alcuni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191919"/>
                </a:solidFill>
                <a:latin typeface="Arial"/>
                <a:ea typeface="Arial"/>
              </a:rPr>
              <a:t>casi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assume </a:t>
            </a:r>
            <a:r>
              <a:rPr lang="en-US" altLang="zh-CN" dirty="0" err="1">
                <a:solidFill>
                  <a:srgbClr val="191919"/>
                </a:solidFill>
                <a:latin typeface="Arial"/>
                <a:cs typeface="Arial"/>
              </a:rPr>
              <a:t>ancora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191919"/>
                </a:solidFill>
                <a:latin typeface="Arial"/>
                <a:cs typeface="Arial"/>
              </a:rPr>
              <a:t>il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 err="1">
                <a:solidFill>
                  <a:srgbClr val="191919"/>
                </a:solidFill>
                <a:latin typeface="Arial"/>
                <a:cs typeface="Arial"/>
              </a:rPr>
              <a:t>nome</a:t>
            </a:r>
            <a:r>
              <a:rPr lang="en-US" altLang="zh-CN" dirty="0">
                <a:solidFill>
                  <a:srgbClr val="191919"/>
                </a:solidFill>
                <a:latin typeface="Arial"/>
                <a:cs typeface="Arial"/>
              </a:rPr>
              <a:t> di</a:t>
            </a:r>
            <a:r>
              <a:rPr lang="en-US" altLang="zh-CN" spc="-75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en-US" altLang="zh-CN" dirty="0">
                <a:solidFill>
                  <a:srgbClr val="191919"/>
                </a:solidFill>
                <a:latin typeface="Arial"/>
                <a:ea typeface="Arial"/>
              </a:rPr>
              <a:t>CPI.</a:t>
            </a:r>
          </a:p>
        </p:txBody>
      </p:sp>
    </p:spTree>
    <p:extLst>
      <p:ext uri="{BB962C8B-B14F-4D97-AF65-F5344CB8AC3E}">
        <p14:creationId xmlns:p14="http://schemas.microsoft.com/office/powerpoint/2010/main" val="2723646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45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Picture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47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Picture 4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50" name="Picture 5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53" name="TextBox 53"/>
          <p:cNvSpPr txBox="1"/>
          <p:nvPr/>
        </p:nvSpPr>
        <p:spPr>
          <a:xfrm>
            <a:off x="837416" y="423721"/>
            <a:ext cx="9178025" cy="343683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541627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144"/>
              </a:lnSpc>
            </a:pPr>
            <a:endParaRPr lang="en-US" dirty="0"/>
          </a:p>
          <a:p>
            <a:pPr indent="101498"/>
            <a:r>
              <a:rPr lang="en-US" altLang="zh-CN" sz="2600" b="1" dirty="0">
                <a:solidFill>
                  <a:srgbClr val="0000FE"/>
                </a:solidFill>
                <a:latin typeface="Calibri"/>
                <a:ea typeface="Calibri"/>
              </a:rPr>
              <a:t>Il</a:t>
            </a:r>
            <a:r>
              <a:rPr lang="en-US" altLang="zh-CN" sz="2600" b="1" spc="-125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0000FE"/>
                </a:solidFill>
                <a:latin typeface="Calibri"/>
                <a:ea typeface="Calibri"/>
              </a:rPr>
              <a:t>NUOVO</a:t>
            </a:r>
            <a:r>
              <a:rPr lang="en-US" altLang="zh-CN" sz="2600" b="1" spc="-125" dirty="0">
                <a:solidFill>
                  <a:srgbClr val="0000FE"/>
                </a:solidFill>
                <a:latin typeface="Calibri"/>
                <a:cs typeface="Calibri"/>
              </a:rPr>
              <a:t> ELENCO DELLE ATTIVITA’ </a:t>
            </a:r>
            <a:r>
              <a:rPr lang="en-US" altLang="zh-CN" sz="2600" b="1" dirty="0">
                <a:solidFill>
                  <a:srgbClr val="0000FE"/>
                </a:solidFill>
                <a:ea typeface="Calibri"/>
              </a:rPr>
              <a:t>SOGGETTE A CONTROLLO</a:t>
            </a:r>
            <a:r>
              <a:rPr lang="en-US" altLang="zh-CN" sz="2600" b="1" spc="-129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0000FE"/>
                </a:solidFill>
                <a:latin typeface="Calibri"/>
                <a:ea typeface="Calibri"/>
              </a:rPr>
              <a:t>VV.F. </a:t>
            </a:r>
          </a:p>
          <a:p>
            <a:pPr>
              <a:lnSpc>
                <a:spcPts val="1269"/>
              </a:lnSpc>
            </a:pPr>
            <a:endParaRPr lang="en-US" dirty="0"/>
          </a:p>
          <a:p>
            <a:pPr marL="0" algn="just">
              <a:lnSpc>
                <a:spcPct val="100000"/>
              </a:lnSpc>
            </a:pP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Con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l'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allegato</a:t>
            </a:r>
            <a:r>
              <a:rPr lang="en-US" altLang="zh-CN" sz="2600" b="1" spc="-4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I</a:t>
            </a:r>
            <a:r>
              <a:rPr lang="en-US" altLang="zh-CN" sz="2600" b="1" spc="-44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al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</a:rPr>
              <a:t>D.P.R. 01 Agosto 2011 n. 151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,</a:t>
            </a:r>
            <a:r>
              <a:rPr lang="en-US" altLang="zh-CN" sz="2600" spc="-5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è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stato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individuato</a:t>
            </a:r>
            <a:r>
              <a:rPr lang="en-US" altLang="zh-CN" sz="2600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un </a:t>
            </a:r>
            <a:r>
              <a:rPr lang="en-US" altLang="zh-CN" sz="2600" u="sng" dirty="0" err="1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</a:rPr>
              <a:t>nuovo</a:t>
            </a:r>
            <a:r>
              <a:rPr lang="en-US" altLang="zh-CN" sz="2600" u="sng" spc="80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cs typeface="Calibri"/>
              </a:rPr>
              <a:t> 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  <a:hlinkClick r:id="" action="ppaction://noaction"/>
              </a:rPr>
              <a:t>ele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</a:rPr>
              <a:t>nco</a:t>
            </a:r>
            <a:r>
              <a:rPr lang="en-US" altLang="zh-CN" sz="2600" u="sng" spc="80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cs typeface="Calibri"/>
              </a:rPr>
              <a:t> </a:t>
            </a:r>
            <a:r>
              <a:rPr lang="en-US" altLang="zh-CN" sz="2600" u="sng" dirty="0">
                <a:solidFill>
                  <a:srgbClr val="0000FE"/>
                </a:solidFill>
                <a:uFill>
                  <a:solidFill>
                    <a:srgbClr val="0000FE"/>
                  </a:solidFill>
                </a:uFill>
                <a:latin typeface="Calibri"/>
                <a:ea typeface="Calibri"/>
              </a:rPr>
              <a:t>d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</a:t>
            </a:r>
            <a:r>
              <a:rPr lang="en-US" altLang="zh-CN" sz="2600" spc="8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80</a:t>
            </a:r>
            <a:r>
              <a:rPr lang="en-US" altLang="zh-CN" sz="2600" b="1" spc="8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dirty="0">
                <a:solidFill>
                  <a:srgbClr val="BF0000"/>
                </a:solidFill>
                <a:latin typeface="Calibri"/>
                <a:ea typeface="Calibri"/>
              </a:rPr>
              <a:t>attività</a:t>
            </a:r>
            <a:r>
              <a:rPr lang="en-US" altLang="zh-CN" sz="2600" b="1" spc="8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(denominate</a:t>
            </a:r>
            <a:r>
              <a:rPr lang="en-US" altLang="zh-CN" sz="2600" i="1" spc="8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"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attività</a:t>
            </a:r>
            <a:r>
              <a:rPr lang="en-US" altLang="zh-CN" sz="2600" b="1" i="1" spc="80" dirty="0">
                <a:solidFill>
                  <a:srgbClr val="BF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i="1" dirty="0">
                <a:solidFill>
                  <a:srgbClr val="BF0000"/>
                </a:solidFill>
                <a:latin typeface="Calibri"/>
                <a:ea typeface="Calibri"/>
              </a:rPr>
              <a:t>soggette</a:t>
            </a:r>
            <a:r>
              <a:rPr lang="en-US" altLang="zh-CN" sz="2600" i="1" dirty="0">
                <a:solidFill>
                  <a:srgbClr val="000000"/>
                </a:solidFill>
                <a:latin typeface="Calibri"/>
                <a:ea typeface="Calibri"/>
              </a:rPr>
              <a:t>")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600" spc="8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considerate</a:t>
            </a:r>
            <a:r>
              <a:rPr lang="en-US" altLang="zh-CN" sz="26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a</a:t>
            </a:r>
            <a:r>
              <a:rPr lang="en-US" altLang="zh-CN" sz="26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maggior</a:t>
            </a:r>
            <a:r>
              <a:rPr lang="en-US" altLang="zh-CN" sz="26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rischio</a:t>
            </a:r>
            <a:r>
              <a:rPr lang="en-US" altLang="zh-CN" sz="26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in</a:t>
            </a:r>
            <a:r>
              <a:rPr lang="en-US" altLang="zh-CN" sz="26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caso</a:t>
            </a:r>
            <a:r>
              <a:rPr lang="en-US" altLang="zh-CN" sz="26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d'incendio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,</a:t>
            </a:r>
            <a:r>
              <a:rPr lang="en-US" altLang="zh-CN" sz="26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che</a:t>
            </a:r>
            <a:r>
              <a:rPr lang="en-US" altLang="zh-CN" sz="26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sono</a:t>
            </a:r>
            <a:r>
              <a:rPr lang="en-US" altLang="zh-CN" sz="26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sottoposte</a:t>
            </a:r>
            <a:r>
              <a:rPr lang="en-US" altLang="zh-CN" sz="2600" spc="-1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a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controllo</a:t>
            </a:r>
            <a:r>
              <a:rPr lang="en-US" altLang="zh-CN" sz="26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dei</a:t>
            </a:r>
            <a:r>
              <a:rPr lang="en-US" altLang="zh-CN" sz="26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Vigili</a:t>
            </a:r>
            <a:r>
              <a:rPr lang="en-US" altLang="zh-CN" sz="26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del</a:t>
            </a:r>
            <a:r>
              <a:rPr lang="en-US" altLang="zh-CN" sz="2600" spc="-75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Fuoco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.</a:t>
            </a:r>
          </a:p>
          <a:p>
            <a:pPr marL="0">
              <a:lnSpc>
                <a:spcPct val="100000"/>
              </a:lnSpc>
            </a:pPr>
            <a:endParaRPr lang="en-US" altLang="zh-CN" sz="2600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  <p:sp>
        <p:nvSpPr>
          <p:cNvPr id="56" name="TextBox 56"/>
          <p:cNvSpPr txBox="1"/>
          <p:nvPr/>
        </p:nvSpPr>
        <p:spPr>
          <a:xfrm>
            <a:off x="718718" y="3557270"/>
            <a:ext cx="2630750" cy="396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2600" spc="-15" dirty="0">
                <a:solidFill>
                  <a:srgbClr val="000000"/>
                </a:solidFill>
                <a:latin typeface="Calibri"/>
                <a:ea typeface="Calibri"/>
              </a:rPr>
              <a:t>Vengono</a:t>
            </a:r>
            <a:r>
              <a:rPr lang="en-US" altLang="zh-CN" sz="2600" spc="13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b="1" spc="-15" dirty="0">
                <a:solidFill>
                  <a:srgbClr val="BF0000"/>
                </a:solidFill>
                <a:latin typeface="Calibri"/>
                <a:ea typeface="Calibri"/>
              </a:rPr>
              <a:t>abrogati</a:t>
            </a:r>
            <a:r>
              <a:rPr lang="en-US" altLang="zh-CN" sz="2600" spc="-20" dirty="0">
                <a:solidFill>
                  <a:srgbClr val="000000"/>
                </a:solidFill>
                <a:latin typeface="Calibri"/>
                <a:ea typeface="Calibri"/>
              </a:rPr>
              <a:t>:</a:t>
            </a:r>
          </a:p>
        </p:txBody>
      </p:sp>
      <p:sp>
        <p:nvSpPr>
          <p:cNvPr id="57" name="TextBox 57"/>
          <p:cNvSpPr txBox="1"/>
          <p:nvPr/>
        </p:nvSpPr>
        <p:spPr>
          <a:xfrm>
            <a:off x="808714" y="4228017"/>
            <a:ext cx="9347765" cy="200054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altLang="zh-CN" sz="2600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600" spc="13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145" dirty="0">
                <a:solidFill>
                  <a:srgbClr val="0000FE"/>
                </a:solidFill>
                <a:latin typeface="Calibri"/>
                <a:cs typeface="Calibri"/>
              </a:rPr>
              <a:t>DM 16 </a:t>
            </a:r>
            <a:r>
              <a:rPr lang="en-US" altLang="zh-CN" sz="2600" spc="145" dirty="0" err="1">
                <a:solidFill>
                  <a:srgbClr val="0000FE"/>
                </a:solidFill>
                <a:latin typeface="Calibri"/>
                <a:cs typeface="Calibri"/>
              </a:rPr>
              <a:t>Febbraio</a:t>
            </a:r>
            <a:r>
              <a:rPr lang="en-US" altLang="zh-CN" sz="2600" spc="145" dirty="0">
                <a:solidFill>
                  <a:srgbClr val="0000FE"/>
                </a:solidFill>
                <a:latin typeface="Calibri"/>
                <a:cs typeface="Calibri"/>
              </a:rPr>
              <a:t> 1982 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che</a:t>
            </a:r>
            <a:r>
              <a:rPr lang="en-US" altLang="zh-CN" sz="2600" spc="145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nella</a:t>
            </a:r>
            <a:r>
              <a:rPr lang="en-US" altLang="zh-CN" sz="2600" spc="139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tabella</a:t>
            </a:r>
            <a:r>
              <a:rPr lang="en-US" altLang="zh-CN" sz="2600" spc="145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allegata</a:t>
            </a:r>
            <a:r>
              <a:rPr lang="en-US" altLang="zh-CN" sz="2600" spc="145" dirty="0">
                <a:solidFill>
                  <a:srgbClr val="000000"/>
                </a:solidFill>
                <a:latin typeface="Calibri"/>
                <a:cs typeface="Calibri"/>
              </a:rPr>
              <a:t> 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conteneva</a:t>
            </a:r>
            <a:endParaRPr lang="en-US" altLang="zh-CN" sz="2600" dirty="0">
              <a:solidFill>
                <a:srgbClr val="000000"/>
              </a:solidFill>
              <a:ea typeface="Calibri"/>
            </a:endParaRPr>
          </a:p>
          <a:p>
            <a:pPr algn="just"/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   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l’elenco</a:t>
            </a:r>
            <a:r>
              <a:rPr lang="en-US" altLang="zh-CN" sz="2600" spc="-4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dei</a:t>
            </a:r>
            <a:r>
              <a:rPr lang="en-US" altLang="zh-CN" sz="2600" spc="-4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depositi</a:t>
            </a:r>
            <a:r>
              <a:rPr lang="en-US" altLang="zh-CN" sz="2600" spc="-44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e</a:t>
            </a:r>
            <a:r>
              <a:rPr lang="en-US" altLang="zh-CN" sz="2600" spc="-40" dirty="0">
                <a:solidFill>
                  <a:srgbClr val="000000"/>
                </a:solidFill>
                <a:cs typeface="Calibri"/>
              </a:rPr>
              <a:t> le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industrie</a:t>
            </a:r>
            <a:r>
              <a:rPr lang="en-US" altLang="zh-CN" sz="2600" spc="-44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pericolose</a:t>
            </a:r>
            <a:r>
              <a:rPr lang="en-US" altLang="zh-CN" sz="2600" spc="-4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soggetti</a:t>
            </a:r>
            <a:r>
              <a:rPr lang="en-US" altLang="zh-CN" sz="2600" spc="-44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alle</a:t>
            </a:r>
            <a:r>
              <a:rPr lang="en-US" altLang="zh-CN" sz="2600" spc="-4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visite</a:t>
            </a:r>
            <a:r>
              <a:rPr lang="en-US" altLang="zh-CN" sz="2600" spc="-5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ed</a:t>
            </a:r>
            <a:endParaRPr lang="en-US" altLang="zh-CN" sz="2600" dirty="0">
              <a:solidFill>
                <a:srgbClr val="000000"/>
              </a:solidFill>
              <a:ea typeface="Calibri"/>
            </a:endParaRPr>
          </a:p>
          <a:p>
            <a:pPr algn="just"/>
            <a:r>
              <a:rPr lang="en-US" altLang="zh-CN" sz="2600" dirty="0">
                <a:solidFill>
                  <a:srgbClr val="000000"/>
                </a:solidFill>
                <a:cs typeface="Calibri"/>
              </a:rPr>
              <a:t>    </a:t>
            </a:r>
            <a:r>
              <a:rPr lang="en-US" altLang="zh-CN" sz="2600" dirty="0" err="1">
                <a:solidFill>
                  <a:srgbClr val="000000"/>
                </a:solidFill>
                <a:cs typeface="Calibri"/>
              </a:rPr>
              <a:t>ai</a:t>
            </a:r>
            <a:r>
              <a:rPr lang="en-US" altLang="zh-CN" sz="26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controlli</a:t>
            </a:r>
            <a:r>
              <a:rPr lang="en-US" altLang="zh-CN" sz="26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di</a:t>
            </a:r>
            <a:r>
              <a:rPr lang="en-US" altLang="zh-CN" sz="2600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prevenzione</a:t>
            </a:r>
            <a:r>
              <a:rPr lang="en-US" altLang="zh-CN" sz="2600" spc="-154" dirty="0">
                <a:solidFill>
                  <a:srgbClr val="000000"/>
                </a:solidFill>
                <a:cs typeface="Calibri"/>
              </a:rPr>
              <a:t> </a:t>
            </a:r>
            <a:r>
              <a:rPr lang="en-US" altLang="zh-CN" sz="2600" dirty="0" err="1">
                <a:solidFill>
                  <a:srgbClr val="000000"/>
                </a:solidFill>
                <a:ea typeface="Calibri"/>
              </a:rPr>
              <a:t>incendi</a:t>
            </a:r>
            <a:r>
              <a:rPr lang="en-US" altLang="zh-CN" sz="2600" dirty="0">
                <a:solidFill>
                  <a:srgbClr val="000000"/>
                </a:solidFill>
                <a:ea typeface="Calibri"/>
              </a:rPr>
              <a:t>;</a:t>
            </a:r>
          </a:p>
          <a:p>
            <a:pPr marL="0">
              <a:lnSpc>
                <a:spcPct val="100000"/>
              </a:lnSpc>
            </a:pPr>
            <a:endParaRPr lang="en-US" altLang="zh-CN" sz="2600" dirty="0">
              <a:solidFill>
                <a:srgbClr val="000000"/>
              </a:solidFill>
              <a:latin typeface="Calibri"/>
              <a:ea typeface="Calibri"/>
            </a:endParaRPr>
          </a:p>
          <a:p>
            <a:pPr marL="0">
              <a:lnSpc>
                <a:spcPct val="100000"/>
              </a:lnSpc>
            </a:pPr>
            <a:endParaRPr lang="en-US" altLang="zh-CN" sz="2600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  <p:sp>
        <p:nvSpPr>
          <p:cNvPr id="58" name="TextBox 58"/>
          <p:cNvSpPr txBox="1"/>
          <p:nvPr/>
        </p:nvSpPr>
        <p:spPr>
          <a:xfrm>
            <a:off x="718718" y="5475276"/>
            <a:ext cx="272758" cy="3962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2600" spc="-5" dirty="0">
                <a:solidFill>
                  <a:srgbClr val="000000"/>
                </a:solidFill>
                <a:latin typeface="Wingdings"/>
                <a:ea typeface="Wingdings"/>
              </a:rPr>
              <a:t></a:t>
            </a:r>
          </a:p>
        </p:txBody>
      </p:sp>
      <p:sp>
        <p:nvSpPr>
          <p:cNvPr id="59" name="TextBox 59"/>
          <p:cNvSpPr txBox="1"/>
          <p:nvPr/>
        </p:nvSpPr>
        <p:spPr>
          <a:xfrm>
            <a:off x="1097346" y="5475276"/>
            <a:ext cx="8590508" cy="114031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algn="just" hangingPunct="0">
              <a:lnSpc>
                <a:spcPct val="95416"/>
              </a:lnSpc>
            </a:pP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il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145" dirty="0">
                <a:solidFill>
                  <a:srgbClr val="0000FE"/>
                </a:solidFill>
                <a:latin typeface="Calibri"/>
                <a:cs typeface="Calibri"/>
              </a:rPr>
              <a:t>D.P.R. 26 maggio 1959, n. 689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che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nelle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tabelle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spc="-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B</a:t>
            </a:r>
            <a:r>
              <a:rPr lang="en-US" altLang="zh-CN" sz="2600" spc="-5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spc="-50" dirty="0" err="1">
                <a:solidFill>
                  <a:srgbClr val="000000"/>
                </a:solidFill>
                <a:latin typeface="Calibri"/>
                <a:cs typeface="Calibri"/>
              </a:rPr>
              <a:t>r</a:t>
            </a:r>
            <a:r>
              <a:rPr lang="en-US" altLang="zh-CN" sz="2600" dirty="0" err="1">
                <a:solidFill>
                  <a:srgbClr val="000000"/>
                </a:solidFill>
                <a:latin typeface="Calibri"/>
                <a:ea typeface="Calibri"/>
              </a:rPr>
              <a:t>iportava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 le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aziende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e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lavorazioni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soggette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al</a:t>
            </a:r>
            <a:r>
              <a:rPr lang="en-US" altLang="zh-CN" sz="2600" spc="-3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controllo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vigili</a:t>
            </a:r>
            <a:r>
              <a:rPr lang="en-US" altLang="zh-CN" sz="2600" spc="-3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600" spc="-4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600" dirty="0">
                <a:solidFill>
                  <a:srgbClr val="000000"/>
                </a:solidFill>
                <a:latin typeface="Calibri"/>
                <a:ea typeface="Calibri"/>
              </a:rPr>
              <a:t>fuoco.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 61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3" name="Picture 6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63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5" name="Picture 6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66" name="Picture 6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67" name="TextBox 67"/>
          <p:cNvSpPr txBox="1"/>
          <p:nvPr/>
        </p:nvSpPr>
        <p:spPr>
          <a:xfrm>
            <a:off x="700405" y="363854"/>
            <a:ext cx="9346772" cy="406008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459636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800"/>
              </a:lnSpc>
            </a:pPr>
            <a:endParaRPr lang="en-US" dirty="0"/>
          </a:p>
          <a:p>
            <a:pPr marL="0">
              <a:lnSpc>
                <a:spcPct val="100000"/>
              </a:lnSpc>
            </a:pPr>
            <a:r>
              <a:rPr lang="en-US" altLang="zh-CN" sz="2800" b="1" spc="-20" dirty="0">
                <a:solidFill>
                  <a:srgbClr val="0000FE"/>
                </a:solidFill>
                <a:latin typeface="Calibri"/>
                <a:ea typeface="Calibri"/>
              </a:rPr>
              <a:t>ESCLUSIONE</a:t>
            </a:r>
            <a:r>
              <a:rPr lang="en-US" altLang="zh-CN" sz="2800" b="1" spc="-1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-25" dirty="0">
                <a:solidFill>
                  <a:srgbClr val="0000FE"/>
                </a:solidFill>
                <a:latin typeface="Calibri"/>
                <a:ea typeface="Calibri"/>
              </a:rPr>
              <a:t>DALL’AMBITO</a:t>
            </a:r>
            <a:r>
              <a:rPr lang="en-US" altLang="zh-CN" sz="2800" b="1" spc="-15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-10" dirty="0">
                <a:solidFill>
                  <a:srgbClr val="0000FE"/>
                </a:solidFill>
                <a:latin typeface="Calibri"/>
                <a:ea typeface="Calibri"/>
              </a:rPr>
              <a:t>DI</a:t>
            </a:r>
            <a:r>
              <a:rPr lang="en-US" altLang="zh-CN" sz="2800" b="1" spc="-20" dirty="0">
                <a:solidFill>
                  <a:srgbClr val="0000FE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-20" dirty="0">
                <a:solidFill>
                  <a:srgbClr val="0000FE"/>
                </a:solidFill>
                <a:latin typeface="Calibri"/>
                <a:ea typeface="Calibri"/>
              </a:rPr>
              <a:t>APPLICAZIONE</a:t>
            </a:r>
          </a:p>
          <a:p>
            <a:pPr marL="0">
              <a:lnSpc>
                <a:spcPct val="100000"/>
              </a:lnSpc>
            </a:pPr>
            <a:endParaRPr lang="en-US" altLang="zh-CN" sz="2800" b="1" spc="-20" dirty="0">
              <a:solidFill>
                <a:srgbClr val="0000FE"/>
              </a:solidFill>
              <a:latin typeface="Calibri"/>
              <a:ea typeface="Calibri"/>
            </a:endParaRPr>
          </a:p>
          <a:p>
            <a:pPr>
              <a:lnSpc>
                <a:spcPts val="1464"/>
              </a:lnSpc>
            </a:pPr>
            <a:endParaRPr lang="en-US" dirty="0"/>
          </a:p>
          <a:p>
            <a:pPr algn="just" hangingPunct="0">
              <a:lnSpc>
                <a:spcPct val="95416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Calibri"/>
                <a:ea typeface="Calibri"/>
              </a:rPr>
              <a:t>Sono</a:t>
            </a:r>
            <a:r>
              <a:rPr lang="en-US" altLang="zh-CN" sz="2800" b="1" spc="8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Calibri"/>
                <a:ea typeface="Calibri"/>
              </a:rPr>
              <a:t>escluse</a:t>
            </a:r>
            <a:r>
              <a:rPr lang="en-US" altLang="zh-CN" sz="2800" b="1" spc="89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dall’ambito</a:t>
            </a:r>
            <a:r>
              <a:rPr lang="en-US" altLang="zh-CN" sz="2800" spc="8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800" spc="8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applicazione</a:t>
            </a:r>
            <a:r>
              <a:rPr lang="en-US" altLang="zh-CN" sz="2800" spc="8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del</a:t>
            </a:r>
            <a:r>
              <a:rPr lang="en-US" altLang="zh-CN" sz="2800" spc="8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nuovo</a:t>
            </a:r>
            <a:r>
              <a:rPr lang="en-US" altLang="zh-CN" sz="2800" spc="85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regolamen-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to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 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le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 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attività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 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industriali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  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  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ea typeface="Calibri"/>
              </a:rPr>
              <a:t>rischio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cs typeface="Calibri"/>
              </a:rPr>
              <a:t>   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ea typeface="Calibri"/>
              </a:rPr>
              <a:t>di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cs typeface="Calibri"/>
              </a:rPr>
              <a:t>   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ea typeface="Calibri"/>
              </a:rPr>
              <a:t>incidente</a:t>
            </a:r>
            <a:r>
              <a:rPr lang="en-US" altLang="zh-CN" sz="2800" b="1" spc="-44" dirty="0">
                <a:solidFill>
                  <a:srgbClr val="7F0000"/>
                </a:solidFill>
                <a:latin typeface="Calibri"/>
                <a:cs typeface="Calibri"/>
              </a:rPr>
              <a:t>   </a:t>
            </a:r>
            <a:r>
              <a:rPr lang="en-US" altLang="zh-CN" sz="2800" b="1" dirty="0">
                <a:solidFill>
                  <a:srgbClr val="7F0000"/>
                </a:solidFill>
                <a:latin typeface="Calibri"/>
                <a:ea typeface="Calibri"/>
              </a:rPr>
              <a:t>rilevante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ea typeface="Calibri"/>
              </a:rPr>
              <a:t>,</a:t>
            </a:r>
            <a:r>
              <a:rPr lang="en-US" altLang="zh-CN" sz="280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80" dirty="0">
                <a:solidFill>
                  <a:srgbClr val="7F0000"/>
                </a:solidFill>
                <a:latin typeface="Calibri"/>
                <a:ea typeface="Calibri"/>
              </a:rPr>
              <a:t>soggette</a:t>
            </a:r>
            <a:r>
              <a:rPr lang="en-US" altLang="zh-CN" sz="2800" b="1" spc="40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64" dirty="0">
                <a:solidFill>
                  <a:srgbClr val="000000"/>
                </a:solidFill>
                <a:latin typeface="Calibri"/>
                <a:ea typeface="Calibri"/>
              </a:rPr>
              <a:t>alla</a:t>
            </a:r>
            <a:r>
              <a:rPr lang="en-US" altLang="zh-CN"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80" dirty="0">
                <a:solidFill>
                  <a:srgbClr val="7F0000"/>
                </a:solidFill>
                <a:latin typeface="Calibri"/>
                <a:ea typeface="Calibri"/>
              </a:rPr>
              <a:t>presentazione</a:t>
            </a:r>
            <a:r>
              <a:rPr lang="en-US" altLang="zh-CN" sz="2800" b="1" spc="44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94" dirty="0">
                <a:solidFill>
                  <a:srgbClr val="7F0000"/>
                </a:solidFill>
                <a:latin typeface="Calibri"/>
                <a:ea typeface="Calibri"/>
              </a:rPr>
              <a:t>del</a:t>
            </a:r>
            <a:r>
              <a:rPr lang="en-US" altLang="zh-CN" sz="2800" b="1" spc="40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85" dirty="0" err="1">
                <a:solidFill>
                  <a:srgbClr val="7F0000"/>
                </a:solidFill>
                <a:latin typeface="Calibri"/>
                <a:ea typeface="Calibri"/>
              </a:rPr>
              <a:t>Rapporto</a:t>
            </a:r>
            <a:r>
              <a:rPr lang="en-US" altLang="zh-CN" sz="2800" b="1" spc="44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75" dirty="0">
                <a:solidFill>
                  <a:srgbClr val="7F0000"/>
                </a:solidFill>
                <a:latin typeface="Calibri"/>
                <a:ea typeface="Calibri"/>
              </a:rPr>
              <a:t>di</a:t>
            </a:r>
            <a:r>
              <a:rPr lang="en-US" altLang="zh-CN" sz="2800" b="1" spc="44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spc="75" dirty="0" err="1">
                <a:solidFill>
                  <a:srgbClr val="7F0000"/>
                </a:solidFill>
                <a:latin typeface="Calibri"/>
                <a:ea typeface="Calibri"/>
              </a:rPr>
              <a:t>Sicurezza</a:t>
            </a:r>
            <a:r>
              <a:rPr lang="en-US" altLang="zh-CN" sz="2800" b="1" spc="40" dirty="0">
                <a:solidFill>
                  <a:srgbClr val="7F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75" dirty="0">
                <a:solidFill>
                  <a:srgbClr val="000000"/>
                </a:solidFill>
                <a:latin typeface="Calibri"/>
                <a:ea typeface="Calibri"/>
              </a:rPr>
              <a:t>di</a:t>
            </a:r>
            <a:r>
              <a:rPr lang="en-US" altLang="zh-CN" sz="2800" spc="44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spc="69" dirty="0">
                <a:solidFill>
                  <a:srgbClr val="000000"/>
                </a:solidFill>
                <a:latin typeface="Calibri"/>
                <a:ea typeface="Calibri"/>
              </a:rPr>
              <a:t>cui </a:t>
            </a:r>
            <a:r>
              <a:rPr lang="en-US" altLang="zh-CN" sz="2800" spc="44" dirty="0" err="1">
                <a:solidFill>
                  <a:srgbClr val="000000"/>
                </a:solidFill>
                <a:ea typeface="Calibri"/>
              </a:rPr>
              <a:t>all’</a:t>
            </a:r>
            <a:r>
              <a:rPr lang="en-US" altLang="zh-CN" sz="2800" b="1" spc="64" dirty="0" err="1">
                <a:solidFill>
                  <a:srgbClr val="7F0000"/>
                </a:solidFill>
                <a:ea typeface="Calibri"/>
              </a:rPr>
              <a:t>articolo</a:t>
            </a:r>
            <a:r>
              <a:rPr lang="en-US" altLang="zh-CN" sz="2800" b="1" spc="34" dirty="0">
                <a:solidFill>
                  <a:srgbClr val="7F0000"/>
                </a:solidFill>
                <a:cs typeface="Calibri"/>
              </a:rPr>
              <a:t> </a:t>
            </a:r>
            <a:r>
              <a:rPr lang="en-US" altLang="zh-CN" sz="2800" b="1" spc="120" dirty="0">
                <a:solidFill>
                  <a:srgbClr val="7F0000"/>
                </a:solidFill>
                <a:ea typeface="Calibri"/>
              </a:rPr>
              <a:t>8</a:t>
            </a:r>
            <a:r>
              <a:rPr lang="en-US" altLang="zh-CN" sz="2800" b="1" spc="40" dirty="0">
                <a:solidFill>
                  <a:srgbClr val="7F0000"/>
                </a:solidFill>
                <a:cs typeface="Calibri"/>
              </a:rPr>
              <a:t> </a:t>
            </a:r>
            <a:r>
              <a:rPr lang="en-US" altLang="zh-CN" sz="2800" spc="69" dirty="0">
                <a:solidFill>
                  <a:srgbClr val="000000"/>
                </a:solidFill>
                <a:ea typeface="Calibri"/>
              </a:rPr>
              <a:t>del</a:t>
            </a:r>
            <a:r>
              <a:rPr lang="en-US" altLang="zh-CN" sz="2800" spc="40" dirty="0">
                <a:solidFill>
                  <a:srgbClr val="000000"/>
                </a:solidFill>
                <a:cs typeface="Calibri"/>
              </a:rPr>
              <a:t> D. </a:t>
            </a:r>
            <a:r>
              <a:rPr lang="en-US" altLang="zh-CN" sz="2800" spc="40" dirty="0" err="1">
                <a:solidFill>
                  <a:srgbClr val="000000"/>
                </a:solidFill>
                <a:cs typeface="Calibri"/>
              </a:rPr>
              <a:t>Lgs</a:t>
            </a:r>
            <a:r>
              <a:rPr lang="en-US" altLang="zh-CN" sz="2800" spc="40" dirty="0">
                <a:solidFill>
                  <a:srgbClr val="000000"/>
                </a:solidFill>
                <a:cs typeface="Calibri"/>
              </a:rPr>
              <a:t> 17 Agosto 1999, n. 334 e successive </a:t>
            </a:r>
            <a:r>
              <a:rPr lang="en-US" altLang="zh-CN" sz="2800" spc="40" dirty="0" err="1">
                <a:solidFill>
                  <a:srgbClr val="000000"/>
                </a:solidFill>
                <a:cs typeface="Calibri"/>
              </a:rPr>
              <a:t>modificazioni</a:t>
            </a:r>
            <a:r>
              <a:rPr lang="en-US" altLang="zh-CN" sz="2800" spc="40" dirty="0">
                <a:solidFill>
                  <a:srgbClr val="000000"/>
                </a:solidFill>
                <a:cs typeface="Calibri"/>
              </a:rPr>
              <a:t>.</a:t>
            </a:r>
            <a:endParaRPr lang="en-US" altLang="zh-CN" sz="2800" spc="69" dirty="0">
              <a:solidFill>
                <a:srgbClr val="000000"/>
              </a:solidFill>
              <a:latin typeface="Calibri"/>
              <a:ea typeface="Calibri"/>
            </a:endParaRPr>
          </a:p>
        </p:txBody>
      </p:sp>
      <p:sp>
        <p:nvSpPr>
          <p:cNvPr id="11" name="TextBox 59"/>
          <p:cNvSpPr txBox="1"/>
          <p:nvPr/>
        </p:nvSpPr>
        <p:spPr>
          <a:xfrm>
            <a:off x="672464" y="4735091"/>
            <a:ext cx="9297035" cy="1111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457200" indent="-457200" hangingPunct="0">
              <a:lnSpc>
                <a:spcPct val="95416"/>
              </a:lnSpc>
              <a:buFont typeface="Arial" panose="020B0604020202020204" pitchFamily="34" charset="0"/>
              <a:buChar char="•"/>
            </a:pPr>
            <a:r>
              <a:rPr lang="en-US" altLang="zh-CN" sz="2600" dirty="0" err="1">
                <a:solidFill>
                  <a:srgbClr val="FF0000"/>
                </a:solidFill>
                <a:latin typeface="Calibri"/>
              </a:rPr>
              <a:t>D.Lgs</a:t>
            </a:r>
            <a:r>
              <a:rPr lang="en-US" altLang="zh-CN" sz="2600" dirty="0">
                <a:solidFill>
                  <a:srgbClr val="FF0000"/>
                </a:solidFill>
                <a:latin typeface="Calibri"/>
              </a:rPr>
              <a:t> 26 </a:t>
            </a:r>
            <a:r>
              <a:rPr lang="en-US" altLang="zh-CN" sz="2600" dirty="0" err="1">
                <a:solidFill>
                  <a:srgbClr val="FF0000"/>
                </a:solidFill>
                <a:latin typeface="Calibri"/>
              </a:rPr>
              <a:t>giugno</a:t>
            </a:r>
            <a:r>
              <a:rPr lang="en-US" altLang="zh-CN" sz="2600" dirty="0">
                <a:solidFill>
                  <a:srgbClr val="FF0000"/>
                </a:solidFill>
                <a:latin typeface="Calibri"/>
              </a:rPr>
              <a:t> 2015 n.105  “Seveso III” :  </a:t>
            </a:r>
          </a:p>
          <a:p>
            <a:pPr hangingPunct="0">
              <a:lnSpc>
                <a:spcPct val="95416"/>
              </a:lnSpc>
            </a:pPr>
            <a:r>
              <a:rPr lang="en-US" sz="2600" dirty="0">
                <a:solidFill>
                  <a:srgbClr val="FF0000"/>
                </a:solidFill>
                <a:latin typeface="Calibri"/>
              </a:rPr>
              <a:t>      </a:t>
            </a:r>
            <a:r>
              <a:rPr lang="it-IT" sz="2400" dirty="0">
                <a:solidFill>
                  <a:srgbClr val="FF0000"/>
                </a:solidFill>
              </a:rPr>
              <a:t>Attuazione della direttiva 2012/18/UE relativa al controllo del pericolo</a:t>
            </a:r>
          </a:p>
          <a:p>
            <a:pPr hangingPunct="0">
              <a:lnSpc>
                <a:spcPct val="95416"/>
              </a:lnSpc>
            </a:pPr>
            <a:r>
              <a:rPr lang="it-IT" sz="2400" dirty="0">
                <a:solidFill>
                  <a:srgbClr val="FF0000"/>
                </a:solidFill>
              </a:rPr>
              <a:t>      di incidenti rilevanti connessi con sostanze pericolose.</a:t>
            </a:r>
            <a:endParaRPr lang="en-US" altLang="zh-CN" sz="2600" dirty="0">
              <a:solidFill>
                <a:srgbClr val="FF0000"/>
              </a:solidFill>
              <a:latin typeface="Calibri"/>
              <a:ea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Freeform 70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2" name="Picture 7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3" name="Freeform 72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4" name="Picture 7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75" name="Picture 7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81" name="TextBox 81"/>
          <p:cNvSpPr txBox="1"/>
          <p:nvPr/>
        </p:nvSpPr>
        <p:spPr>
          <a:xfrm>
            <a:off x="2260345" y="363854"/>
            <a:ext cx="5653711" cy="2133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</p:txBody>
      </p:sp>
      <p:graphicFrame>
        <p:nvGraphicFramePr>
          <p:cNvPr id="2" name="object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1065608"/>
              </p:ext>
            </p:extLst>
          </p:nvPr>
        </p:nvGraphicFramePr>
        <p:xfrm>
          <a:off x="511916" y="1640234"/>
          <a:ext cx="9422887" cy="450724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74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686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7984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50951">
                <a:tc>
                  <a:txBody>
                    <a:bodyPr/>
                    <a:lstStyle/>
                    <a:p>
                      <a:pPr marL="0" indent="822834">
                        <a:lnSpc>
                          <a:spcPct val="100000"/>
                        </a:lnSpc>
                        <a:spcBef>
                          <a:spcPts val="129"/>
                        </a:spcBef>
                      </a:pPr>
                      <a:r>
                        <a:rPr lang="en-US" altLang="zh-CN" sz="2400" b="1" spc="-2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Nu</a:t>
                      </a:r>
                      <a:r>
                        <a:rPr lang="en-US" altLang="zh-CN" sz="2400" b="1" spc="-1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ovo</a:t>
                      </a:r>
                    </a:p>
                    <a:p>
                      <a:pPr marL="0" indent="426644">
                        <a:lnSpc>
                          <a:spcPct val="98750"/>
                        </a:lnSpc>
                      </a:pPr>
                      <a:r>
                        <a:rPr lang="en-US" altLang="zh-CN" sz="2400" b="1" spc="-1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regolame</a:t>
                      </a:r>
                      <a:r>
                        <a:rPr lang="en-US" altLang="zh-CN" sz="2400" b="1" spc="-1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nto</a:t>
                      </a:r>
                    </a:p>
                  </a:txBody>
                  <a:tcPr marL="0" marR="0" marT="0" marB="0">
                    <a:lnL w="6348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48">
                      <a:solidFill>
                        <a:srgbClr val="000000"/>
                      </a:solidFill>
                      <a:prstDash val="solid"/>
                    </a:lnT>
                    <a:lnB w="6348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980440">
                        <a:lnSpc>
                          <a:spcPct val="100000"/>
                        </a:lnSpc>
                        <a:spcBef>
                          <a:spcPts val="129"/>
                        </a:spcBef>
                      </a:pPr>
                      <a:r>
                        <a:rPr lang="en-US" altLang="zh-CN" sz="2400" b="1" spc="-3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Vecc</a:t>
                      </a:r>
                      <a:r>
                        <a:rPr lang="en-US" altLang="zh-CN" sz="2400" b="1" spc="-2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hio</a:t>
                      </a:r>
                    </a:p>
                    <a:p>
                      <a:pPr marL="0" indent="661670">
                        <a:lnSpc>
                          <a:spcPct val="98750"/>
                        </a:lnSpc>
                      </a:pPr>
                      <a:r>
                        <a:rPr lang="en-US" altLang="zh-CN" sz="2400" b="1" spc="-1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regolame</a:t>
                      </a:r>
                      <a:r>
                        <a:rPr lang="en-US" altLang="zh-CN" sz="2400" b="1" spc="-1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nto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61">
                      <a:solidFill>
                        <a:srgbClr val="000000"/>
                      </a:solidFill>
                      <a:prstDash val="solid"/>
                    </a:lnR>
                    <a:lnT w="6348">
                      <a:solidFill>
                        <a:srgbClr val="000000"/>
                      </a:solidFill>
                      <a:prstDash val="solid"/>
                    </a:lnT>
                    <a:lnB w="6348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en-US" altLang="zh-CN" sz="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</a:p>
                  </a:txBody>
                  <a:tcPr marL="0" marR="0" marT="0" marB="0">
                    <a:lnL w="6361">
                      <a:solidFill>
                        <a:srgbClr val="000000"/>
                      </a:solidFill>
                      <a:prstDash val="solid"/>
                    </a:lnL>
                    <a:lnB w="6348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8149">
                <a:tc rowSpan="2"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endParaRPr lang="en-US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lang="en-US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lang="en-US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lang="en-US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lang="en-US" dirty="0"/>
                    </a:p>
                    <a:p>
                      <a:pPr>
                        <a:lnSpc>
                          <a:spcPts val="1010"/>
                        </a:lnSpc>
                      </a:pPr>
                      <a:endParaRPr lang="en-US" dirty="0"/>
                    </a:p>
                    <a:p>
                      <a:pPr marL="0" indent="62408" algn="ctr">
                        <a:lnSpc>
                          <a:spcPct val="100000"/>
                        </a:lnSpc>
                      </a:pPr>
                      <a:r>
                        <a:rPr lang="en-US" altLang="zh-CN" sz="2400" b="1" i="1" spc="-40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D</a:t>
                      </a:r>
                      <a:r>
                        <a:rPr lang="en-US" altLang="zh-CN" sz="2400" b="1" i="1" spc="-15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.</a:t>
                      </a:r>
                      <a:r>
                        <a:rPr lang="en-US" altLang="zh-CN" sz="2400" b="1" i="1" spc="-30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P</a:t>
                      </a:r>
                      <a:r>
                        <a:rPr lang="en-US" altLang="zh-CN" sz="2400" b="1" i="1" spc="-15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.</a:t>
                      </a:r>
                      <a:r>
                        <a:rPr lang="en-US" altLang="zh-CN" sz="2400" b="1" i="1" spc="-25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R.</a:t>
                      </a:r>
                      <a:r>
                        <a:rPr lang="en-US" altLang="zh-CN" sz="2400" b="1" i="1" spc="-10" dirty="0">
                          <a:solidFill>
                            <a:srgbClr val="0000FE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400" b="1" i="1" spc="-30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n</a:t>
                      </a:r>
                      <a:r>
                        <a:rPr lang="en-US" altLang="zh-CN" sz="2400" b="1" i="1" spc="-15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.</a:t>
                      </a:r>
                      <a:r>
                        <a:rPr lang="en-US" altLang="zh-CN" sz="2400" b="1" i="1" spc="-20" dirty="0">
                          <a:solidFill>
                            <a:srgbClr val="0000FE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400" b="1" i="1" spc="-30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151</a:t>
                      </a:r>
                      <a:r>
                        <a:rPr lang="en-US" altLang="zh-CN" sz="2400" b="1" i="1" spc="-25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/</a:t>
                      </a:r>
                      <a:r>
                        <a:rPr lang="en-US" altLang="zh-CN" sz="2400" b="1" i="1" spc="-30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201</a:t>
                      </a:r>
                      <a:r>
                        <a:rPr lang="en-US" altLang="zh-CN" sz="2400" b="1" i="1" spc="-34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1</a:t>
                      </a:r>
                    </a:p>
                  </a:txBody>
                  <a:tcPr marL="0" marR="0" marT="0" marB="0">
                    <a:lnL w="6348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48">
                      <a:solidFill>
                        <a:srgbClr val="000000"/>
                      </a:solidFill>
                      <a:prstDash val="solid"/>
                    </a:lnT>
                    <a:lnB w="6348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endParaRPr lang="en-US" dirty="0"/>
                    </a:p>
                    <a:p>
                      <a:pPr>
                        <a:lnSpc>
                          <a:spcPts val="1314"/>
                        </a:lnSpc>
                      </a:pPr>
                      <a:endParaRPr lang="en-US" dirty="0"/>
                    </a:p>
                    <a:p>
                      <a:pPr marL="0" indent="62738" algn="ctr">
                        <a:lnSpc>
                          <a:spcPct val="100000"/>
                        </a:lnSpc>
                      </a:pPr>
                      <a:r>
                        <a:rPr lang="en-US" altLang="zh-CN" sz="2400" i="1" spc="-44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D</a:t>
                      </a:r>
                      <a:r>
                        <a:rPr lang="en-US" altLang="zh-CN" sz="2400" i="1" spc="-20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.</a:t>
                      </a:r>
                      <a:r>
                        <a:rPr lang="en-US" altLang="zh-CN" sz="2400" i="1" spc="-40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P</a:t>
                      </a:r>
                      <a:r>
                        <a:rPr lang="en-US" altLang="zh-CN" sz="2400" i="1" spc="-30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.R</a:t>
                      </a:r>
                      <a:r>
                        <a:rPr lang="en-US" altLang="zh-CN" sz="2400" i="1" spc="-20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.</a:t>
                      </a:r>
                      <a:r>
                        <a:rPr lang="en-US" altLang="zh-CN" sz="2400" i="1" spc="-15" dirty="0">
                          <a:solidFill>
                            <a:srgbClr val="0000FE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400" i="1" spc="-40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n</a:t>
                      </a:r>
                      <a:r>
                        <a:rPr lang="en-US" altLang="zh-CN" sz="2400" i="1" spc="-20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.</a:t>
                      </a:r>
                      <a:r>
                        <a:rPr lang="en-US" altLang="zh-CN" sz="2400" i="1" spc="-20" dirty="0">
                          <a:solidFill>
                            <a:srgbClr val="0000FE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400" i="1" spc="-40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37</a:t>
                      </a:r>
                      <a:r>
                        <a:rPr lang="en-US" altLang="zh-CN" sz="2400" i="1" spc="-25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/</a:t>
                      </a:r>
                      <a:r>
                        <a:rPr lang="en-US" altLang="zh-CN" sz="2400" i="1" spc="-40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98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61">
                      <a:solidFill>
                        <a:srgbClr val="000000"/>
                      </a:solidFill>
                      <a:prstDash val="solid"/>
                    </a:lnR>
                    <a:lnT w="6348">
                      <a:solidFill>
                        <a:srgbClr val="000000"/>
                      </a:solidFill>
                      <a:prstDash val="solid"/>
                    </a:lnT>
                    <a:lnB w="6361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630" hangingPunct="0">
                        <a:lnSpc>
                          <a:spcPct val="100833"/>
                        </a:lnSpc>
                      </a:pP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Regolamento</a:t>
                      </a:r>
                      <a:r>
                        <a:rPr lang="en-US" altLang="zh-CN" sz="2000" i="1" spc="-100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recante</a:t>
                      </a:r>
                      <a:r>
                        <a:rPr lang="en-US" altLang="zh-CN" sz="2000" i="1" spc="-100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lang="en-US" altLang="zh-CN" sz="2000" b="1" i="1" dirty="0">
                          <a:solidFill>
                            <a:srgbClr val="BF0000"/>
                          </a:solidFill>
                          <a:latin typeface="Calibri"/>
                          <a:ea typeface="Calibri"/>
                        </a:rPr>
                        <a:t>disciplina</a:t>
                      </a:r>
                      <a:r>
                        <a:rPr lang="en-US" altLang="zh-CN" sz="2000" b="1" i="1" spc="-104" dirty="0">
                          <a:solidFill>
                            <a:srgbClr val="BF0000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lang="en-US" altLang="zh-CN" sz="2000" b="1" i="1" dirty="0">
                          <a:solidFill>
                            <a:srgbClr val="BF0000"/>
                          </a:solidFill>
                          <a:latin typeface="Calibri"/>
                          <a:ea typeface="Calibri"/>
                        </a:rPr>
                        <a:t>dei</a:t>
                      </a:r>
                      <a:r>
                        <a:rPr lang="en-US" altLang="zh-CN" sz="2000" b="1" i="1" dirty="0">
                          <a:solidFill>
                            <a:srgbClr val="BF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b="1" i="1" dirty="0">
                          <a:solidFill>
                            <a:srgbClr val="BF0000"/>
                          </a:solidFill>
                          <a:latin typeface="Calibri"/>
                          <a:ea typeface="Calibri"/>
                        </a:rPr>
                        <a:t>procedimenti</a:t>
                      </a:r>
                      <a:r>
                        <a:rPr lang="en-US" altLang="zh-CN" sz="2000" b="1" i="1" dirty="0">
                          <a:solidFill>
                            <a:srgbClr val="BF0000"/>
                          </a:solidFill>
                          <a:latin typeface="Calibri"/>
                          <a:cs typeface="Calibri"/>
                        </a:rPr>
                        <a:t>  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relativi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 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alla</a:t>
                      </a:r>
                      <a:r>
                        <a:rPr lang="en-US" altLang="zh-CN" sz="2000" i="1" spc="-129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 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preven-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i="1" spc="-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zione</a:t>
                      </a:r>
                      <a:r>
                        <a:rPr lang="en-US" altLang="zh-CN" sz="2000" i="1" spc="-15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i="1" spc="-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incendi</a:t>
                      </a:r>
                    </a:p>
                  </a:txBody>
                  <a:tcPr marL="0" marR="0" marT="0" marB="0">
                    <a:lnL w="6361">
                      <a:solidFill>
                        <a:srgbClr val="000000"/>
                      </a:solidFill>
                      <a:prstDash val="solid"/>
                    </a:lnL>
                    <a:lnR w="6348">
                      <a:solidFill>
                        <a:srgbClr val="000000"/>
                      </a:solidFill>
                      <a:prstDash val="solid"/>
                    </a:lnR>
                    <a:lnT w="6348">
                      <a:solidFill>
                        <a:srgbClr val="000000"/>
                      </a:solidFill>
                      <a:prstDash val="solid"/>
                    </a:lnT>
                    <a:lnB w="6361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6625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6348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48">
                      <a:solidFill>
                        <a:srgbClr val="000000"/>
                      </a:solidFill>
                      <a:prstDash val="solid"/>
                    </a:lnT>
                    <a:lnB w="6348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endParaRPr lang="en-US" dirty="0"/>
                    </a:p>
                    <a:p>
                      <a:pPr>
                        <a:lnSpc>
                          <a:spcPts val="1314"/>
                        </a:lnSpc>
                      </a:pPr>
                      <a:endParaRPr lang="en-US" dirty="0"/>
                    </a:p>
                    <a:p>
                      <a:pPr marL="0" indent="62738" algn="ctr">
                        <a:lnSpc>
                          <a:spcPct val="100000"/>
                        </a:lnSpc>
                      </a:pPr>
                      <a:r>
                        <a:rPr lang="en-US" altLang="zh-CN" sz="2400" i="1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D.M.</a:t>
                      </a:r>
                      <a:r>
                        <a:rPr lang="en-US" altLang="zh-CN" sz="2400" i="1" spc="-64" dirty="0">
                          <a:solidFill>
                            <a:srgbClr val="0000FE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400" i="1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16</a:t>
                      </a:r>
                      <a:r>
                        <a:rPr lang="en-US" altLang="zh-CN" sz="2400" i="1" spc="-64" dirty="0">
                          <a:solidFill>
                            <a:srgbClr val="0000FE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400" i="1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febbraio</a:t>
                      </a:r>
                      <a:r>
                        <a:rPr lang="en-US" altLang="zh-CN" sz="2400" i="1" spc="-69" dirty="0">
                          <a:solidFill>
                            <a:srgbClr val="0000FE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400" i="1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1982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61">
                      <a:solidFill>
                        <a:srgbClr val="000000"/>
                      </a:solidFill>
                      <a:prstDash val="solid"/>
                    </a:lnR>
                    <a:lnT w="6361">
                      <a:solidFill>
                        <a:srgbClr val="000000"/>
                      </a:solidFill>
                      <a:prstDash val="solid"/>
                    </a:lnT>
                    <a:lnB w="6348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630" hangingPunct="0">
                        <a:lnSpc>
                          <a:spcPct val="100416"/>
                        </a:lnSpc>
                      </a:pPr>
                      <a:r>
                        <a:rPr lang="en-US" altLang="zh-CN" sz="2000" b="1" i="1" dirty="0">
                          <a:solidFill>
                            <a:srgbClr val="BF0000"/>
                          </a:solidFill>
                          <a:latin typeface="Calibri"/>
                          <a:ea typeface="Calibri"/>
                        </a:rPr>
                        <a:t>Elenco</a:t>
                      </a:r>
                      <a:r>
                        <a:rPr lang="en-US" altLang="zh-CN" sz="2000" b="1" i="1" dirty="0">
                          <a:solidFill>
                            <a:srgbClr val="BF0000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lang="en-US" altLang="zh-CN" sz="2000" b="1" i="1" dirty="0">
                          <a:solidFill>
                            <a:srgbClr val="BF0000"/>
                          </a:solidFill>
                          <a:latin typeface="Calibri"/>
                          <a:ea typeface="Calibri"/>
                        </a:rPr>
                        <a:t>delle</a:t>
                      </a:r>
                      <a:r>
                        <a:rPr lang="en-US" altLang="zh-CN" sz="2000" b="1" i="1" dirty="0">
                          <a:solidFill>
                            <a:srgbClr val="BF0000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lang="en-US" altLang="zh-CN" sz="2000" b="1" i="1" dirty="0">
                          <a:solidFill>
                            <a:srgbClr val="BF0000"/>
                          </a:solidFill>
                          <a:latin typeface="Calibri"/>
                          <a:ea typeface="Calibri"/>
                        </a:rPr>
                        <a:t>attività</a:t>
                      </a:r>
                      <a:r>
                        <a:rPr lang="en-US" altLang="zh-CN" sz="2000" b="1" i="1" dirty="0">
                          <a:solidFill>
                            <a:srgbClr val="BF0000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lang="en-US" altLang="zh-CN" sz="2000" b="1" i="1" dirty="0">
                          <a:solidFill>
                            <a:srgbClr val="BF0000"/>
                          </a:solidFill>
                          <a:latin typeface="Calibri"/>
                          <a:ea typeface="Calibri"/>
                        </a:rPr>
                        <a:t>soggette</a:t>
                      </a:r>
                      <a:r>
                        <a:rPr lang="en-US" altLang="zh-CN" sz="2000" b="1" i="1" spc="55" dirty="0">
                          <a:solidFill>
                            <a:srgbClr val="BF0000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alle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visite</a:t>
                      </a:r>
                      <a:r>
                        <a:rPr lang="en-US" altLang="zh-CN" sz="2000" i="1" spc="30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e</a:t>
                      </a:r>
                      <a:r>
                        <a:rPr lang="en-US" altLang="zh-CN" sz="2000" i="1" spc="34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ai</a:t>
                      </a:r>
                      <a:r>
                        <a:rPr lang="en-US" altLang="zh-CN" sz="2000" i="1" spc="30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controlli</a:t>
                      </a:r>
                      <a:r>
                        <a:rPr lang="en-US" altLang="zh-CN" sz="2000" i="1" spc="34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di</a:t>
                      </a:r>
                      <a:r>
                        <a:rPr lang="en-US" altLang="zh-CN" sz="2000" i="1" spc="30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prevenzione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i="1" spc="-1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ince</a:t>
                      </a:r>
                      <a:r>
                        <a:rPr lang="en-US" altLang="zh-CN" sz="2000" i="1" spc="-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ndi</a:t>
                      </a:r>
                    </a:p>
                  </a:txBody>
                  <a:tcPr marL="0" marR="0" marT="0" marB="0">
                    <a:lnL w="6361">
                      <a:solidFill>
                        <a:srgbClr val="000000"/>
                      </a:solidFill>
                      <a:prstDash val="solid"/>
                    </a:lnL>
                    <a:lnR w="6348">
                      <a:solidFill>
                        <a:srgbClr val="000000"/>
                      </a:solidFill>
                      <a:prstDash val="solid"/>
                    </a:lnR>
                    <a:lnT w="6361">
                      <a:solidFill>
                        <a:srgbClr val="000000"/>
                      </a:solidFill>
                      <a:prstDash val="solid"/>
                    </a:lnT>
                    <a:lnB w="6348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4460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endParaRPr lang="en-US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lang="en-US" dirty="0"/>
                    </a:p>
                    <a:p>
                      <a:pPr>
                        <a:lnSpc>
                          <a:spcPts val="1939"/>
                        </a:lnSpc>
                      </a:pPr>
                      <a:endParaRPr lang="en-US" dirty="0"/>
                    </a:p>
                    <a:p>
                      <a:pPr marL="0" indent="56617" algn="ctr">
                        <a:lnSpc>
                          <a:spcPct val="100000"/>
                        </a:lnSpc>
                      </a:pPr>
                      <a:r>
                        <a:rPr lang="en-US" altLang="zh-CN" sz="2400" b="1" i="1" u="none" kern="1200" spc="-30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  <a:cs typeface="+mn-cs"/>
                        </a:rPr>
                        <a:t>D.M. 7 agosto 2012</a:t>
                      </a:r>
                    </a:p>
                  </a:txBody>
                  <a:tcPr marL="0" marR="0" marT="0" marB="0">
                    <a:lnL w="6348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48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</a:pPr>
                      <a:endParaRPr lang="en-US" dirty="0"/>
                    </a:p>
                    <a:p>
                      <a:pPr>
                        <a:lnSpc>
                          <a:spcPts val="1000"/>
                        </a:lnSpc>
                      </a:pPr>
                      <a:endParaRPr lang="en-US" dirty="0"/>
                    </a:p>
                    <a:p>
                      <a:pPr>
                        <a:lnSpc>
                          <a:spcPts val="1519"/>
                        </a:lnSpc>
                      </a:pPr>
                      <a:endParaRPr lang="en-US" dirty="0"/>
                    </a:p>
                    <a:p>
                      <a:pPr marL="0" indent="62738" algn="ctr">
                        <a:lnSpc>
                          <a:spcPct val="100000"/>
                        </a:lnSpc>
                      </a:pPr>
                      <a:r>
                        <a:rPr lang="en-US" altLang="zh-CN" sz="2400" i="1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D.M.</a:t>
                      </a:r>
                      <a:r>
                        <a:rPr lang="en-US" altLang="zh-CN" sz="2400" i="1" dirty="0">
                          <a:solidFill>
                            <a:srgbClr val="0000FE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400" i="1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4</a:t>
                      </a:r>
                      <a:r>
                        <a:rPr lang="en-US" altLang="zh-CN" sz="2400" i="1" dirty="0">
                          <a:solidFill>
                            <a:srgbClr val="0000FE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400" i="1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maggio</a:t>
                      </a:r>
                      <a:r>
                        <a:rPr lang="en-US" altLang="zh-CN" sz="2400" i="1" spc="-154" dirty="0">
                          <a:solidFill>
                            <a:srgbClr val="0000FE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400" i="1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1998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61">
                      <a:solidFill>
                        <a:srgbClr val="000000"/>
                      </a:solidFill>
                      <a:prstDash val="solid"/>
                    </a:lnR>
                    <a:lnT w="6348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630" hangingPunct="0">
                        <a:lnSpc>
                          <a:spcPct val="100833"/>
                        </a:lnSpc>
                      </a:pP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Disposizioni</a:t>
                      </a:r>
                      <a:r>
                        <a:rPr lang="en-US" altLang="zh-CN" sz="2000" i="1" spc="-40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relative</a:t>
                      </a:r>
                      <a:r>
                        <a:rPr lang="en-US" altLang="zh-CN" sz="2000" i="1" spc="-40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alle</a:t>
                      </a:r>
                      <a:r>
                        <a:rPr lang="en-US" altLang="zh-CN" sz="2000" i="1" spc="-40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b="1" i="1" dirty="0">
                          <a:solidFill>
                            <a:srgbClr val="BF0000"/>
                          </a:solidFill>
                          <a:latin typeface="Calibri"/>
                          <a:ea typeface="Calibri"/>
                        </a:rPr>
                        <a:t>modalità</a:t>
                      </a:r>
                      <a:r>
                        <a:rPr lang="en-US" altLang="zh-CN" sz="2000" b="1" i="1" spc="-50" dirty="0">
                          <a:solidFill>
                            <a:srgbClr val="BF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b="1" i="1" dirty="0">
                          <a:solidFill>
                            <a:srgbClr val="BF0000"/>
                          </a:solidFill>
                          <a:latin typeface="Calibri"/>
                          <a:ea typeface="Calibri"/>
                        </a:rPr>
                        <a:t>di</a:t>
                      </a:r>
                      <a:r>
                        <a:rPr lang="en-US" altLang="zh-CN" sz="2000" b="1" i="1" dirty="0">
                          <a:solidFill>
                            <a:srgbClr val="BF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b="1" i="1" dirty="0">
                          <a:solidFill>
                            <a:srgbClr val="BF0000"/>
                          </a:solidFill>
                          <a:latin typeface="Calibri"/>
                          <a:ea typeface="Calibri"/>
                        </a:rPr>
                        <a:t>presentazione</a:t>
                      </a:r>
                      <a:r>
                        <a:rPr lang="en-US" altLang="zh-CN" sz="2000" b="1" i="1" spc="-50" dirty="0">
                          <a:solidFill>
                            <a:srgbClr val="BF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ed</a:t>
                      </a:r>
                      <a:r>
                        <a:rPr lang="en-US" altLang="zh-CN" sz="2000" i="1" spc="-55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al</a:t>
                      </a:r>
                      <a:r>
                        <a:rPr lang="en-US" altLang="zh-CN" sz="2000" i="1" spc="-55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contenuto</a:t>
                      </a:r>
                      <a:r>
                        <a:rPr lang="en-US" altLang="zh-CN" sz="2000" i="1" spc="-55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b="1" i="1" dirty="0">
                          <a:solidFill>
                            <a:srgbClr val="BF0000"/>
                          </a:solidFill>
                          <a:latin typeface="Calibri"/>
                          <a:ea typeface="Calibri"/>
                        </a:rPr>
                        <a:t>delle</a:t>
                      </a:r>
                      <a:r>
                        <a:rPr lang="en-US" altLang="zh-CN" sz="2000" b="1" i="1" dirty="0">
                          <a:solidFill>
                            <a:srgbClr val="BF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b="1" i="1" dirty="0">
                          <a:solidFill>
                            <a:srgbClr val="BF0000"/>
                          </a:solidFill>
                          <a:latin typeface="Calibri"/>
                          <a:ea typeface="Calibri"/>
                        </a:rPr>
                        <a:t>domande</a:t>
                      </a:r>
                      <a:r>
                        <a:rPr lang="en-US" altLang="zh-CN" sz="2000" b="1" i="1" spc="64" dirty="0">
                          <a:solidFill>
                            <a:srgbClr val="BF0000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per</a:t>
                      </a:r>
                      <a:r>
                        <a:rPr lang="en-US" altLang="zh-CN" sz="2000" i="1" spc="69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l'avvio</a:t>
                      </a:r>
                      <a:r>
                        <a:rPr lang="en-US" altLang="zh-CN" sz="2000" i="1" spc="69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dei</a:t>
                      </a:r>
                      <a:r>
                        <a:rPr lang="en-US" altLang="zh-CN" sz="2000" i="1" spc="69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procedi-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menti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di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prevenzione</a:t>
                      </a:r>
                      <a:r>
                        <a:rPr lang="en-US" altLang="zh-CN" sz="2000" i="1" spc="-135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i="1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incendi</a:t>
                      </a:r>
                    </a:p>
                  </a:txBody>
                  <a:tcPr marL="0" marR="0" marT="0" marB="0">
                    <a:lnL w="6361">
                      <a:solidFill>
                        <a:srgbClr val="000000"/>
                      </a:solidFill>
                      <a:prstDash val="solid"/>
                    </a:lnL>
                    <a:lnR w="6348">
                      <a:solidFill>
                        <a:srgbClr val="000000"/>
                      </a:solidFill>
                      <a:prstDash val="solid"/>
                    </a:lnR>
                    <a:lnT w="6348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6916">
                <a:tc>
                  <a:txBody>
                    <a:bodyPr/>
                    <a:lstStyle/>
                    <a:p>
                      <a:pPr>
                        <a:lnSpc>
                          <a:spcPts val="1119"/>
                        </a:lnSpc>
                      </a:pPr>
                      <a:endParaRPr lang="en-US" dirty="0"/>
                    </a:p>
                    <a:p>
                      <a:pPr marL="0" algn="ctr">
                        <a:lnSpc>
                          <a:spcPct val="100000"/>
                        </a:lnSpc>
                      </a:pPr>
                      <a:r>
                        <a:rPr lang="en-US" altLang="zh-CN" sz="2400" b="1" i="1" kern="1200" spc="-30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  <a:cs typeface="+mn-cs"/>
                        </a:rPr>
                        <a:t>D.M. 2 marzo 2012</a:t>
                      </a:r>
                    </a:p>
                  </a:txBody>
                  <a:tcPr marL="0" marR="0" marT="0" marB="0">
                    <a:lnL w="6348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19"/>
                        </a:lnSpc>
                      </a:pPr>
                      <a:endParaRPr lang="en-US" dirty="0"/>
                    </a:p>
                    <a:p>
                      <a:pPr marL="0" indent="62738" algn="ctr">
                        <a:lnSpc>
                          <a:spcPct val="100000"/>
                        </a:lnSpc>
                      </a:pPr>
                      <a:r>
                        <a:rPr lang="en-US" altLang="zh-CN" sz="2400" i="1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DM</a:t>
                      </a:r>
                      <a:r>
                        <a:rPr lang="en-US" altLang="zh-CN" sz="2400" i="1" dirty="0">
                          <a:solidFill>
                            <a:srgbClr val="0000FE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400" i="1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3</a:t>
                      </a:r>
                      <a:r>
                        <a:rPr lang="en-US" altLang="zh-CN" sz="2400" i="1" dirty="0">
                          <a:solidFill>
                            <a:srgbClr val="0000FE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400" i="1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febbraio</a:t>
                      </a:r>
                      <a:r>
                        <a:rPr lang="en-US" altLang="zh-CN" sz="2400" i="1" spc="-114" dirty="0">
                          <a:solidFill>
                            <a:srgbClr val="0000FE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400" i="1" dirty="0">
                          <a:solidFill>
                            <a:srgbClr val="0000FE"/>
                          </a:solidFill>
                          <a:latin typeface="Calibri"/>
                          <a:ea typeface="Calibri"/>
                        </a:rPr>
                        <a:t>2006</a:t>
                      </a:r>
                    </a:p>
                  </a:txBody>
                  <a:tcPr marL="0" marR="0" marT="0" marB="0">
                    <a:lnL w="6350">
                      <a:solidFill>
                        <a:srgbClr val="000000"/>
                      </a:solidFill>
                      <a:prstDash val="solid"/>
                    </a:lnL>
                    <a:lnR w="6361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0" indent="66154">
                        <a:lnSpc>
                          <a:spcPct val="100000"/>
                        </a:lnSpc>
                      </a:pPr>
                      <a:r>
                        <a:rPr lang="en-US" altLang="zh-CN" sz="2000" b="1" i="1" spc="50" dirty="0">
                          <a:solidFill>
                            <a:srgbClr val="BF0000"/>
                          </a:solidFill>
                          <a:latin typeface="Calibri"/>
                          <a:ea typeface="Calibri"/>
                        </a:rPr>
                        <a:t>T</a:t>
                      </a:r>
                      <a:r>
                        <a:rPr lang="en-US" altLang="zh-CN" sz="2000" b="1" i="1" spc="55" dirty="0">
                          <a:solidFill>
                            <a:srgbClr val="BF0000"/>
                          </a:solidFill>
                          <a:latin typeface="Calibri"/>
                          <a:ea typeface="Calibri"/>
                        </a:rPr>
                        <a:t>a</a:t>
                      </a:r>
                      <a:r>
                        <a:rPr lang="en-US" altLang="zh-CN" sz="2000" b="1" i="1" spc="34" dirty="0">
                          <a:solidFill>
                            <a:srgbClr val="BF0000"/>
                          </a:solidFill>
                          <a:latin typeface="Calibri"/>
                          <a:ea typeface="Calibri"/>
                        </a:rPr>
                        <a:t>r</a:t>
                      </a:r>
                      <a:r>
                        <a:rPr lang="en-US" altLang="zh-CN" sz="2000" b="1" i="1" spc="25" dirty="0">
                          <a:solidFill>
                            <a:srgbClr val="BF0000"/>
                          </a:solidFill>
                          <a:latin typeface="Calibri"/>
                          <a:ea typeface="Calibri"/>
                        </a:rPr>
                        <a:t>i</a:t>
                      </a:r>
                      <a:r>
                        <a:rPr lang="en-US" altLang="zh-CN" sz="2000" b="1" i="1" spc="30" dirty="0">
                          <a:solidFill>
                            <a:srgbClr val="BF0000"/>
                          </a:solidFill>
                          <a:latin typeface="Calibri"/>
                          <a:ea typeface="Calibri"/>
                        </a:rPr>
                        <a:t>f</a:t>
                      </a:r>
                      <a:r>
                        <a:rPr lang="en-US" altLang="zh-CN" sz="2000" b="1" i="1" spc="34" dirty="0">
                          <a:solidFill>
                            <a:srgbClr val="BF0000"/>
                          </a:solidFill>
                          <a:latin typeface="Calibri"/>
                          <a:ea typeface="Calibri"/>
                        </a:rPr>
                        <a:t>f</a:t>
                      </a:r>
                      <a:r>
                        <a:rPr lang="en-US" altLang="zh-CN" sz="2000" b="1" i="1" spc="50" dirty="0">
                          <a:solidFill>
                            <a:srgbClr val="BF0000"/>
                          </a:solidFill>
                          <a:latin typeface="Calibri"/>
                          <a:ea typeface="Calibri"/>
                        </a:rPr>
                        <a:t>e</a:t>
                      </a:r>
                      <a:r>
                        <a:rPr lang="en-US" altLang="zh-CN" sz="2000" b="1" i="1" spc="20" dirty="0">
                          <a:solidFill>
                            <a:srgbClr val="BF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i="1" spc="5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d</a:t>
                      </a:r>
                      <a:r>
                        <a:rPr lang="en-US" altLang="zh-CN" sz="2000" i="1" spc="5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o</a:t>
                      </a:r>
                      <a:r>
                        <a:rPr lang="en-US" altLang="zh-CN" sz="2000" i="1" spc="44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v</a:t>
                      </a:r>
                      <a:r>
                        <a:rPr lang="en-US" altLang="zh-CN" sz="2000" i="1" spc="5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u</a:t>
                      </a:r>
                      <a:r>
                        <a:rPr lang="en-US" altLang="zh-CN" sz="2000" i="1" spc="34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t</a:t>
                      </a:r>
                      <a:r>
                        <a:rPr lang="en-US" altLang="zh-CN" sz="2000" i="1" spc="5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e</a:t>
                      </a:r>
                      <a:r>
                        <a:rPr lang="en-US" altLang="zh-CN" sz="2000" i="1" spc="25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i="1" spc="5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pe</a:t>
                      </a:r>
                      <a:r>
                        <a:rPr lang="en-US" altLang="zh-CN" sz="2000" i="1" spc="34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r</a:t>
                      </a:r>
                      <a:r>
                        <a:rPr lang="en-US" altLang="zh-CN" sz="2000" i="1" spc="25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i="1" spc="2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i</a:t>
                      </a:r>
                      <a:r>
                        <a:rPr lang="en-US" altLang="zh-CN" sz="2000" i="1" spc="25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i="1" spc="4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s</a:t>
                      </a:r>
                      <a:r>
                        <a:rPr lang="en-US" altLang="zh-CN" sz="2000" i="1" spc="5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e</a:t>
                      </a:r>
                      <a:r>
                        <a:rPr lang="en-US" altLang="zh-CN" sz="2000" i="1" spc="34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r</a:t>
                      </a:r>
                      <a:r>
                        <a:rPr lang="en-US" altLang="zh-CN" sz="2000" i="1" spc="44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v</a:t>
                      </a:r>
                      <a:r>
                        <a:rPr lang="en-US" altLang="zh-CN" sz="2000" i="1" spc="2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i</a:t>
                      </a:r>
                      <a:r>
                        <a:rPr lang="en-US" altLang="zh-CN" sz="2000" i="1" spc="4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z</a:t>
                      </a:r>
                      <a:r>
                        <a:rPr lang="en-US" altLang="zh-CN" sz="2000" i="1" spc="2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i</a:t>
                      </a:r>
                      <a:r>
                        <a:rPr lang="en-US" altLang="zh-CN" sz="2000" i="1" spc="20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i="1" spc="5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a</a:t>
                      </a:r>
                      <a:r>
                        <a:rPr lang="en-US" altLang="zh-CN" sz="2000" i="1" spc="25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i="1" spc="5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paga</a:t>
                      </a:r>
                      <a:r>
                        <a:rPr lang="en-US" altLang="zh-CN" sz="2000" i="1" spc="44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-</a:t>
                      </a:r>
                    </a:p>
                    <a:p>
                      <a:pPr marL="0" indent="65647">
                        <a:lnSpc>
                          <a:spcPct val="100000"/>
                        </a:lnSpc>
                      </a:pPr>
                      <a:r>
                        <a:rPr lang="en-US" altLang="zh-CN" sz="2000" i="1" spc="-4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m</a:t>
                      </a:r>
                      <a:r>
                        <a:rPr lang="en-US" altLang="zh-CN" sz="2000" i="1" spc="-2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e</a:t>
                      </a:r>
                      <a:r>
                        <a:rPr lang="en-US" altLang="zh-CN" sz="2000" i="1" spc="-3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n</a:t>
                      </a:r>
                      <a:r>
                        <a:rPr lang="en-US" altLang="zh-CN" sz="2000" i="1" spc="-2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t</a:t>
                      </a:r>
                      <a:r>
                        <a:rPr lang="en-US" altLang="zh-CN" sz="2000" i="1" spc="-2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o</a:t>
                      </a:r>
                      <a:r>
                        <a:rPr lang="en-US" altLang="zh-CN" sz="2000" i="1" spc="-10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i="1" spc="-2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r</a:t>
                      </a:r>
                      <a:r>
                        <a:rPr lang="en-US" altLang="zh-CN" sz="2000" i="1" spc="-2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e</a:t>
                      </a:r>
                      <a:r>
                        <a:rPr lang="en-US" altLang="zh-CN" sz="2000" i="1" spc="-2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si</a:t>
                      </a:r>
                      <a:r>
                        <a:rPr lang="en-US" altLang="zh-CN" sz="2000" i="1" spc="-10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i="1" spc="-2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da</a:t>
                      </a:r>
                      <a:r>
                        <a:rPr lang="en-US" altLang="zh-CN" sz="2000" i="1" spc="-15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i</a:t>
                      </a:r>
                      <a:r>
                        <a:rPr lang="en-US" altLang="zh-CN" sz="2000" i="1" spc="-20" dirty="0">
                          <a:solidFill>
                            <a:srgbClr val="000000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lang="en-US" altLang="zh-CN" sz="2000" i="1" spc="-3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VV</a:t>
                      </a:r>
                      <a:r>
                        <a:rPr lang="en-US" altLang="zh-CN" sz="2000" i="1" spc="-2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</a:rPr>
                        <a:t>.F.</a:t>
                      </a:r>
                    </a:p>
                  </a:txBody>
                  <a:tcPr marL="0" marR="0" marT="0" marB="0">
                    <a:lnL w="6361">
                      <a:solidFill>
                        <a:srgbClr val="000000"/>
                      </a:solidFill>
                      <a:prstDash val="solid"/>
                    </a:lnL>
                    <a:lnR w="6348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Freeform 84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6" name="Picture 8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86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8" name="Picture 8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89" name="Picture 8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3" name="TextBox 89"/>
          <p:cNvSpPr txBox="1"/>
          <p:nvPr/>
        </p:nvSpPr>
        <p:spPr>
          <a:xfrm>
            <a:off x="1369155" y="373747"/>
            <a:ext cx="8394277" cy="54091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784478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nuovo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regolamento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prevenzione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incendi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-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Le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novità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del</a:t>
            </a:r>
            <a:r>
              <a:rPr lang="en-US" altLang="zh-CN" sz="1400" i="1" spc="-25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D.P.R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n.</a:t>
            </a:r>
            <a:r>
              <a:rPr lang="en-US" altLang="zh-CN" sz="1400" i="1" spc="-30" dirty="0">
                <a:solidFill>
                  <a:srgbClr val="001E5E"/>
                </a:solidFill>
                <a:latin typeface="Calibri"/>
                <a:cs typeface="Calibri"/>
              </a:rPr>
              <a:t> 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151/2011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 marL="0" indent="1527302">
              <a:lnSpc>
                <a:spcPct val="100000"/>
              </a:lnSpc>
            </a:pPr>
            <a:endParaRPr lang="en-US" altLang="zh-CN" dirty="0"/>
          </a:p>
          <a:p>
            <a:pPr marL="0" indent="1527302">
              <a:lnSpc>
                <a:spcPct val="100000"/>
              </a:lnSpc>
            </a:pP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PRESENTAZIONE</a:t>
            </a:r>
            <a:r>
              <a:rPr lang="en-US" altLang="zh-CN" sz="2800" b="1" i="1" spc="-120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DELLE</a:t>
            </a:r>
            <a:r>
              <a:rPr lang="en-US" altLang="zh-CN" sz="2800" b="1" i="1" spc="-129" dirty="0">
                <a:solidFill>
                  <a:srgbClr val="000000"/>
                </a:solidFill>
                <a:latin typeface="Calibri"/>
                <a:cs typeface="Calibri"/>
              </a:rPr>
              <a:t> </a:t>
            </a:r>
            <a:r>
              <a:rPr lang="en-US" altLang="zh-CN" sz="2800" b="1" i="1" dirty="0">
                <a:solidFill>
                  <a:srgbClr val="000000"/>
                </a:solidFill>
                <a:latin typeface="Calibri"/>
                <a:ea typeface="Calibri"/>
              </a:rPr>
              <a:t>DOMANDE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 algn="just">
              <a:lnSpc>
                <a:spcPts val="1075"/>
              </a:lnSpc>
            </a:pPr>
            <a:endParaRPr lang="en-US" dirty="0"/>
          </a:p>
          <a:p>
            <a:pPr marL="0" algn="just" hangingPunct="0">
              <a:lnSpc>
                <a:spcPct val="100000"/>
              </a:lnSpc>
            </a:pPr>
            <a:r>
              <a:rPr lang="en-US" altLang="zh-CN" sz="2800" dirty="0">
                <a:solidFill>
                  <a:srgbClr val="000000"/>
                </a:solidFill>
                <a:ea typeface="Arial"/>
              </a:rPr>
              <a:t>Al</a:t>
            </a:r>
            <a:r>
              <a:rPr lang="en-US" altLang="zh-CN" sz="2800" dirty="0">
                <a:solidFill>
                  <a:srgbClr val="000000"/>
                </a:solidFill>
                <a:cs typeface="Arial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ea typeface="Arial"/>
              </a:rPr>
              <a:t>fine</a:t>
            </a:r>
            <a:r>
              <a:rPr lang="en-US" altLang="zh-CN" sz="2800" dirty="0">
                <a:solidFill>
                  <a:srgbClr val="000000"/>
                </a:solidFill>
                <a:cs typeface="Arial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ea typeface="Arial"/>
              </a:rPr>
              <a:t>di</a:t>
            </a:r>
            <a:r>
              <a:rPr lang="en-US" altLang="zh-CN" sz="2800" dirty="0">
                <a:solidFill>
                  <a:srgbClr val="000000"/>
                </a:solidFill>
                <a:cs typeface="Arial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ea typeface="Arial"/>
              </a:rPr>
              <a:t>garantire</a:t>
            </a:r>
            <a:r>
              <a:rPr lang="en-US" altLang="zh-CN" sz="2800" dirty="0">
                <a:solidFill>
                  <a:srgbClr val="000000"/>
                </a:solidFill>
                <a:cs typeface="Arial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ea typeface="Arial"/>
              </a:rPr>
              <a:t>l'uniformità</a:t>
            </a:r>
            <a:r>
              <a:rPr lang="en-US" altLang="zh-CN" sz="2800" dirty="0">
                <a:solidFill>
                  <a:srgbClr val="000000"/>
                </a:solidFill>
                <a:cs typeface="Arial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ea typeface="Arial"/>
              </a:rPr>
              <a:t>delle</a:t>
            </a:r>
            <a:r>
              <a:rPr lang="en-US" altLang="zh-CN" sz="2800" spc="189" dirty="0">
                <a:solidFill>
                  <a:srgbClr val="000000"/>
                </a:solidFill>
                <a:cs typeface="Arial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ea typeface="Arial"/>
              </a:rPr>
              <a:t>procedure,</a:t>
            </a:r>
            <a:r>
              <a:rPr lang="en-US" altLang="zh-CN" sz="2800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spc="44" dirty="0">
                <a:solidFill>
                  <a:srgbClr val="000000"/>
                </a:solidFill>
                <a:ea typeface="Arial"/>
              </a:rPr>
              <a:t>nonché</a:t>
            </a:r>
            <a:r>
              <a:rPr lang="en-US" altLang="zh-CN" sz="2800" spc="20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spc="30" dirty="0">
                <a:solidFill>
                  <a:srgbClr val="000000"/>
                </a:solidFill>
                <a:ea typeface="Arial"/>
              </a:rPr>
              <a:t>la</a:t>
            </a:r>
            <a:r>
              <a:rPr lang="en-US" altLang="zh-CN" sz="2800" spc="25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spc="40" dirty="0">
                <a:solidFill>
                  <a:srgbClr val="000000"/>
                </a:solidFill>
                <a:ea typeface="Arial"/>
              </a:rPr>
              <a:t>trasparenza</a:t>
            </a:r>
            <a:r>
              <a:rPr lang="en-US" altLang="zh-CN" sz="2800" spc="25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spc="50" dirty="0">
                <a:solidFill>
                  <a:srgbClr val="000000"/>
                </a:solidFill>
                <a:ea typeface="Arial"/>
              </a:rPr>
              <a:t>e</a:t>
            </a:r>
            <a:r>
              <a:rPr lang="en-US" altLang="zh-CN" sz="2800" spc="20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spc="30" dirty="0">
                <a:solidFill>
                  <a:srgbClr val="000000"/>
                </a:solidFill>
                <a:ea typeface="Arial"/>
              </a:rPr>
              <a:t>la</a:t>
            </a:r>
            <a:r>
              <a:rPr lang="en-US" altLang="zh-CN" sz="2800" spc="25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spc="40" dirty="0" err="1">
                <a:solidFill>
                  <a:srgbClr val="000000"/>
                </a:solidFill>
                <a:ea typeface="Arial"/>
              </a:rPr>
              <a:t>speditezza</a:t>
            </a:r>
            <a:r>
              <a:rPr lang="en-US" altLang="zh-CN" sz="2800" spc="25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spc="30" dirty="0" err="1">
                <a:solidFill>
                  <a:srgbClr val="000000"/>
                </a:solidFill>
                <a:ea typeface="Arial"/>
              </a:rPr>
              <a:t>dell'attività</a:t>
            </a:r>
            <a:r>
              <a:rPr lang="en-US" altLang="zh-CN" sz="2800" spc="30" dirty="0">
                <a:solidFill>
                  <a:srgbClr val="000000"/>
                </a:solidFill>
                <a:ea typeface="Arial"/>
              </a:rPr>
              <a:t> </a:t>
            </a:r>
            <a:r>
              <a:rPr lang="en-US" altLang="zh-CN" sz="2800" spc="50" dirty="0" err="1">
                <a:solidFill>
                  <a:srgbClr val="000000"/>
                </a:solidFill>
                <a:ea typeface="Arial"/>
              </a:rPr>
              <a:t>amministrativa</a:t>
            </a:r>
            <a:r>
              <a:rPr lang="en-US" altLang="zh-CN" sz="2800" spc="50" dirty="0">
                <a:solidFill>
                  <a:srgbClr val="000000"/>
                </a:solidFill>
                <a:ea typeface="Arial"/>
              </a:rPr>
              <a:t>,</a:t>
            </a:r>
            <a:r>
              <a:rPr lang="en-US" altLang="zh-CN" sz="2800" spc="34" dirty="0">
                <a:solidFill>
                  <a:srgbClr val="000000"/>
                </a:solidFill>
                <a:cs typeface="Arial"/>
              </a:rPr>
              <a:t>  </a:t>
            </a:r>
            <a:r>
              <a:rPr lang="en-US" altLang="zh-CN" sz="2800" b="1" spc="69" dirty="0">
                <a:solidFill>
                  <a:srgbClr val="FE0000"/>
                </a:solidFill>
                <a:ea typeface="Arial"/>
              </a:rPr>
              <a:t>le</a:t>
            </a:r>
            <a:r>
              <a:rPr lang="en-US" altLang="zh-CN" sz="2800" b="1" spc="34" dirty="0">
                <a:solidFill>
                  <a:srgbClr val="FE0000"/>
                </a:solidFill>
                <a:cs typeface="Arial"/>
              </a:rPr>
              <a:t>  </a:t>
            </a:r>
            <a:r>
              <a:rPr lang="en-US" altLang="zh-CN" sz="2800" b="1" spc="60" dirty="0" err="1">
                <a:solidFill>
                  <a:srgbClr val="FE0000"/>
                </a:solidFill>
                <a:ea typeface="Arial"/>
              </a:rPr>
              <a:t>modalità</a:t>
            </a:r>
            <a:r>
              <a:rPr lang="en-US" altLang="zh-CN" sz="2800" b="1" spc="34" dirty="0">
                <a:solidFill>
                  <a:srgbClr val="FE0000"/>
                </a:solidFill>
                <a:cs typeface="Arial"/>
              </a:rPr>
              <a:t>  </a:t>
            </a:r>
            <a:r>
              <a:rPr lang="en-US" altLang="zh-CN" sz="2800" b="1" spc="55" dirty="0">
                <a:solidFill>
                  <a:srgbClr val="FE0000"/>
                </a:solidFill>
                <a:ea typeface="Arial"/>
              </a:rPr>
              <a:t>di</a:t>
            </a:r>
            <a:r>
              <a:rPr lang="en-US" altLang="zh-CN" sz="2800" b="1" spc="34" dirty="0">
                <a:solidFill>
                  <a:srgbClr val="FE0000"/>
                </a:solidFill>
                <a:cs typeface="Arial"/>
              </a:rPr>
              <a:t>  </a:t>
            </a:r>
            <a:r>
              <a:rPr lang="en-US" altLang="zh-CN" sz="2800" b="1" spc="60" dirty="0" err="1">
                <a:solidFill>
                  <a:srgbClr val="FE0000"/>
                </a:solidFill>
                <a:ea typeface="Arial"/>
              </a:rPr>
              <a:t>presentazione</a:t>
            </a:r>
            <a:r>
              <a:rPr lang="en-US" altLang="zh-CN" sz="2800" b="1" spc="60" dirty="0">
                <a:solidFill>
                  <a:srgbClr val="FE0000"/>
                </a:solidFill>
                <a:ea typeface="Arial"/>
              </a:rPr>
              <a:t> </a:t>
            </a:r>
            <a:r>
              <a:rPr lang="en-US" altLang="zh-CN" sz="2800" spc="40" dirty="0" err="1">
                <a:solidFill>
                  <a:srgbClr val="000000"/>
                </a:solidFill>
                <a:ea typeface="Arial"/>
              </a:rPr>
              <a:t>delle</a:t>
            </a:r>
            <a:r>
              <a:rPr lang="en-US" altLang="zh-CN" sz="2800" spc="25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spc="44" dirty="0" err="1">
                <a:solidFill>
                  <a:srgbClr val="000000"/>
                </a:solidFill>
                <a:ea typeface="Arial"/>
              </a:rPr>
              <a:t>istanze</a:t>
            </a:r>
            <a:r>
              <a:rPr lang="en-US" altLang="zh-CN" sz="2800" spc="30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spc="50" dirty="0" err="1">
                <a:solidFill>
                  <a:srgbClr val="000000"/>
                </a:solidFill>
                <a:ea typeface="Arial"/>
              </a:rPr>
              <a:t>oggetto</a:t>
            </a:r>
            <a:r>
              <a:rPr lang="en-US" altLang="zh-CN" sz="2800" spc="30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spc="44" dirty="0">
                <a:solidFill>
                  <a:srgbClr val="000000"/>
                </a:solidFill>
                <a:ea typeface="Arial"/>
              </a:rPr>
              <a:t>del</a:t>
            </a:r>
            <a:r>
              <a:rPr lang="en-US" altLang="zh-CN" sz="2800" spc="25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spc="50" dirty="0" err="1">
                <a:solidFill>
                  <a:srgbClr val="000000"/>
                </a:solidFill>
                <a:ea typeface="Arial"/>
              </a:rPr>
              <a:t>presente</a:t>
            </a:r>
            <a:r>
              <a:rPr lang="en-US" altLang="zh-CN" sz="2800" spc="30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spc="50" dirty="0" err="1">
                <a:solidFill>
                  <a:srgbClr val="000000"/>
                </a:solidFill>
                <a:ea typeface="Arial"/>
              </a:rPr>
              <a:t>regolamento</a:t>
            </a:r>
            <a:r>
              <a:rPr lang="en-US" altLang="zh-CN" sz="2800" spc="30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spc="80" dirty="0">
                <a:solidFill>
                  <a:srgbClr val="000000"/>
                </a:solidFill>
                <a:ea typeface="Arial"/>
              </a:rPr>
              <a:t>e </a:t>
            </a:r>
            <a:r>
              <a:rPr lang="en-US" altLang="zh-CN" sz="2800" b="1" spc="44" dirty="0">
                <a:solidFill>
                  <a:srgbClr val="FE0000"/>
                </a:solidFill>
                <a:ea typeface="Arial"/>
              </a:rPr>
              <a:t>la</a:t>
            </a:r>
            <a:r>
              <a:rPr lang="en-US" altLang="zh-CN" sz="2800" b="1" spc="30" dirty="0">
                <a:solidFill>
                  <a:srgbClr val="FE0000"/>
                </a:solidFill>
                <a:cs typeface="Arial"/>
              </a:rPr>
              <a:t>  </a:t>
            </a:r>
            <a:r>
              <a:rPr lang="en-US" altLang="zh-CN" sz="2800" b="1" spc="44" dirty="0" err="1">
                <a:solidFill>
                  <a:srgbClr val="FE0000"/>
                </a:solidFill>
                <a:ea typeface="Arial"/>
              </a:rPr>
              <a:t>relativa</a:t>
            </a:r>
            <a:r>
              <a:rPr lang="en-US" altLang="zh-CN" sz="2800" b="1" spc="34" dirty="0">
                <a:solidFill>
                  <a:srgbClr val="FE0000"/>
                </a:solidFill>
                <a:cs typeface="Arial"/>
              </a:rPr>
              <a:t>  </a:t>
            </a:r>
            <a:r>
              <a:rPr lang="en-US" altLang="zh-CN" sz="2800" b="1" spc="60" dirty="0" err="1">
                <a:solidFill>
                  <a:srgbClr val="FE0000"/>
                </a:solidFill>
                <a:ea typeface="Arial"/>
              </a:rPr>
              <a:t>documentazione</a:t>
            </a:r>
            <a:r>
              <a:rPr lang="en-US" altLang="zh-CN" sz="2800" spc="55" dirty="0">
                <a:solidFill>
                  <a:srgbClr val="000000"/>
                </a:solidFill>
                <a:ea typeface="Arial"/>
              </a:rPr>
              <a:t>,</a:t>
            </a:r>
            <a:r>
              <a:rPr lang="en-US" altLang="zh-CN" sz="2800" spc="34" dirty="0">
                <a:solidFill>
                  <a:srgbClr val="000000"/>
                </a:solidFill>
                <a:cs typeface="Arial"/>
              </a:rPr>
              <a:t>  </a:t>
            </a:r>
            <a:r>
              <a:rPr lang="en-US" altLang="zh-CN" sz="2800" spc="64" dirty="0">
                <a:solidFill>
                  <a:srgbClr val="000000"/>
                </a:solidFill>
                <a:ea typeface="Arial"/>
              </a:rPr>
              <a:t>da</a:t>
            </a:r>
            <a:r>
              <a:rPr lang="en-US" altLang="zh-CN" sz="2800" spc="30" dirty="0">
                <a:solidFill>
                  <a:srgbClr val="000000"/>
                </a:solidFill>
                <a:cs typeface="Arial"/>
              </a:rPr>
              <a:t>  </a:t>
            </a:r>
            <a:r>
              <a:rPr lang="en-US" altLang="zh-CN" sz="2800" spc="44" dirty="0" err="1">
                <a:solidFill>
                  <a:srgbClr val="000000"/>
                </a:solidFill>
                <a:ea typeface="Arial"/>
              </a:rPr>
              <a:t>allegare</a:t>
            </a:r>
            <a:r>
              <a:rPr lang="en-US" altLang="zh-CN" sz="2800" spc="44" dirty="0">
                <a:solidFill>
                  <a:srgbClr val="000000"/>
                </a:solidFill>
                <a:ea typeface="Arial"/>
              </a:rPr>
              <a:t>,</a:t>
            </a:r>
            <a:r>
              <a:rPr lang="en-US" altLang="zh-CN" sz="2800" spc="34" dirty="0">
                <a:solidFill>
                  <a:srgbClr val="000000"/>
                </a:solidFill>
                <a:cs typeface="Arial"/>
              </a:rPr>
              <a:t>  </a:t>
            </a:r>
            <a:r>
              <a:rPr lang="en-US" altLang="zh-CN" sz="2800" spc="69" dirty="0" err="1">
                <a:solidFill>
                  <a:srgbClr val="000000"/>
                </a:solidFill>
                <a:ea typeface="Arial"/>
              </a:rPr>
              <a:t>sono</a:t>
            </a:r>
            <a:r>
              <a:rPr lang="en-US" altLang="zh-CN" sz="2800" spc="69" dirty="0">
                <a:solidFill>
                  <a:srgbClr val="000000"/>
                </a:solidFill>
                <a:ea typeface="Arial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ea typeface="Arial"/>
              </a:rPr>
              <a:t>disciplinate</a:t>
            </a:r>
            <a:r>
              <a:rPr lang="en-US" altLang="zh-CN" sz="2800" dirty="0">
                <a:solidFill>
                  <a:srgbClr val="000000"/>
                </a:solidFill>
                <a:cs typeface="Arial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ea typeface="Arial"/>
              </a:rPr>
              <a:t>con</a:t>
            </a:r>
            <a:r>
              <a:rPr lang="en-US" altLang="zh-CN" sz="2800" dirty="0">
                <a:solidFill>
                  <a:srgbClr val="000000"/>
                </a:solidFill>
                <a:cs typeface="Arial"/>
              </a:rPr>
              <a:t>  </a:t>
            </a:r>
            <a:r>
              <a:rPr lang="en-US" altLang="zh-CN" sz="2800" dirty="0" err="1">
                <a:solidFill>
                  <a:srgbClr val="000000"/>
                </a:solidFill>
                <a:ea typeface="Arial"/>
              </a:rPr>
              <a:t>decreto</a:t>
            </a:r>
            <a:r>
              <a:rPr lang="en-US" altLang="zh-CN" sz="2800" dirty="0">
                <a:solidFill>
                  <a:srgbClr val="000000"/>
                </a:solidFill>
                <a:cs typeface="Arial"/>
              </a:rPr>
              <a:t>  </a:t>
            </a:r>
            <a:r>
              <a:rPr lang="en-US" altLang="zh-CN" sz="2800" dirty="0">
                <a:solidFill>
                  <a:srgbClr val="000000"/>
                </a:solidFill>
                <a:ea typeface="Arial"/>
              </a:rPr>
              <a:t>del</a:t>
            </a:r>
            <a:r>
              <a:rPr lang="en-US" altLang="zh-CN" sz="2800" dirty="0">
                <a:solidFill>
                  <a:srgbClr val="000000"/>
                </a:solidFill>
                <a:cs typeface="Arial"/>
              </a:rPr>
              <a:t>  </a:t>
            </a:r>
            <a:r>
              <a:rPr lang="en-US" altLang="zh-CN" sz="2800" dirty="0" err="1">
                <a:solidFill>
                  <a:srgbClr val="000000"/>
                </a:solidFill>
                <a:ea typeface="Arial"/>
              </a:rPr>
              <a:t>Ministro</a:t>
            </a:r>
            <a:r>
              <a:rPr lang="en-US" altLang="zh-CN" sz="2800" spc="104" dirty="0">
                <a:solidFill>
                  <a:srgbClr val="000000"/>
                </a:solidFill>
                <a:cs typeface="Arial"/>
              </a:rPr>
              <a:t>  </a:t>
            </a:r>
            <a:r>
              <a:rPr lang="en-US" altLang="zh-CN" sz="2800" dirty="0" err="1">
                <a:solidFill>
                  <a:srgbClr val="000000"/>
                </a:solidFill>
                <a:ea typeface="Arial"/>
              </a:rPr>
              <a:t>dell‘Interno</a:t>
            </a:r>
            <a:r>
              <a:rPr lang="en-US" altLang="zh-CN" sz="2800" dirty="0">
                <a:solidFill>
                  <a:srgbClr val="000000"/>
                </a:solidFill>
                <a:cs typeface="Arial"/>
              </a:rPr>
              <a:t> </a:t>
            </a:r>
            <a:r>
              <a:rPr lang="en-US" altLang="zh-CN" sz="2800" b="1" dirty="0">
                <a:solidFill>
                  <a:srgbClr val="FE0000"/>
                </a:solidFill>
                <a:ea typeface="Arial"/>
              </a:rPr>
              <a:t>D.M.</a:t>
            </a:r>
            <a:r>
              <a:rPr lang="en-US" altLang="zh-CN" sz="2800" b="1" dirty="0">
                <a:solidFill>
                  <a:srgbClr val="FE0000"/>
                </a:solidFill>
                <a:cs typeface="Arial"/>
              </a:rPr>
              <a:t> </a:t>
            </a:r>
            <a:r>
              <a:rPr lang="en-US" altLang="zh-CN" sz="2800" b="1" dirty="0">
                <a:solidFill>
                  <a:srgbClr val="FE0000"/>
                </a:solidFill>
                <a:ea typeface="Arial"/>
              </a:rPr>
              <a:t>7</a:t>
            </a:r>
            <a:r>
              <a:rPr lang="en-US" altLang="zh-CN" sz="2800" b="1" dirty="0">
                <a:solidFill>
                  <a:srgbClr val="FE0000"/>
                </a:solidFill>
                <a:cs typeface="Arial"/>
              </a:rPr>
              <a:t> </a:t>
            </a:r>
            <a:r>
              <a:rPr lang="en-US" altLang="zh-CN" sz="2800" b="1" dirty="0">
                <a:solidFill>
                  <a:srgbClr val="FE0000"/>
                </a:solidFill>
                <a:ea typeface="Arial"/>
              </a:rPr>
              <a:t>AGOSTO</a:t>
            </a:r>
            <a:r>
              <a:rPr lang="en-US" altLang="zh-CN" sz="2800" b="1" spc="-220" dirty="0">
                <a:solidFill>
                  <a:srgbClr val="FE0000"/>
                </a:solidFill>
                <a:cs typeface="Arial"/>
              </a:rPr>
              <a:t> </a:t>
            </a:r>
            <a:r>
              <a:rPr lang="en-US" altLang="zh-CN" sz="2800" b="1" dirty="0">
                <a:solidFill>
                  <a:srgbClr val="FE0000"/>
                </a:solidFill>
                <a:ea typeface="Arial"/>
              </a:rPr>
              <a:t>2012</a:t>
            </a:r>
          </a:p>
          <a:p>
            <a:pPr marL="0" hangingPunct="0">
              <a:lnSpc>
                <a:spcPct val="100000"/>
              </a:lnSpc>
            </a:pPr>
            <a:endParaRPr lang="en-US" altLang="zh-CN" sz="2800" spc="30" dirty="0">
              <a:solidFill>
                <a:srgbClr val="000000"/>
              </a:solidFill>
              <a:latin typeface="Arial"/>
              <a:ea typeface="Arial"/>
            </a:endParaRPr>
          </a:p>
          <a:p>
            <a:pPr marL="0" hangingPunct="0">
              <a:lnSpc>
                <a:spcPct val="100000"/>
              </a:lnSpc>
            </a:pPr>
            <a:endParaRPr lang="en-US" altLang="zh-CN" sz="2800" spc="30" dirty="0">
              <a:solidFill>
                <a:srgbClr val="000000"/>
              </a:solidFill>
              <a:latin typeface="Arial"/>
              <a:ea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</TotalTime>
  <Words>4690</Words>
  <Application>Microsoft Office PowerPoint</Application>
  <PresentationFormat>Personalizzato</PresentationFormat>
  <Paragraphs>874</Paragraphs>
  <Slides>43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43</vt:i4>
      </vt:variant>
    </vt:vector>
  </HeadingPairs>
  <TitlesOfParts>
    <vt:vector size="50" baseType="lpstr">
      <vt:lpstr>宋体</vt:lpstr>
      <vt:lpstr>Arial</vt:lpstr>
      <vt:lpstr>Calibri</vt:lpstr>
      <vt:lpstr>Times New Roman</vt:lpstr>
      <vt:lpstr>Verdana</vt:lpstr>
      <vt:lpstr>Wingdings</vt:lpstr>
      <vt:lpstr>Office Theme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Andrea Tomba</dc:creator>
  <cp:lastModifiedBy>Andrea Tomba</cp:lastModifiedBy>
  <cp:revision>102</cp:revision>
  <dcterms:created xsi:type="dcterms:W3CDTF">2011-01-21T15:00:27Z</dcterms:created>
  <dcterms:modified xsi:type="dcterms:W3CDTF">2023-06-28T20:32:54Z</dcterms:modified>
</cp:coreProperties>
</file>